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61" r:id="rId1"/>
  </p:sldMasterIdLst>
  <p:sldIdLst>
    <p:sldId id="256" r:id="rId2"/>
    <p:sldId id="257" r:id="rId3"/>
    <p:sldId id="259" r:id="rId4"/>
    <p:sldId id="271" r:id="rId5"/>
    <p:sldId id="258" r:id="rId6"/>
    <p:sldId id="260" r:id="rId7"/>
    <p:sldId id="278" r:id="rId8"/>
    <p:sldId id="262" r:id="rId9"/>
    <p:sldId id="261" r:id="rId10"/>
    <p:sldId id="265" r:id="rId11"/>
    <p:sldId id="266" r:id="rId12"/>
    <p:sldId id="268" r:id="rId13"/>
    <p:sldId id="267" r:id="rId14"/>
    <p:sldId id="269" r:id="rId15"/>
    <p:sldId id="270" r:id="rId16"/>
    <p:sldId id="277" r:id="rId17"/>
  </p:sldIdLst>
  <p:sldSz cx="12192000" cy="6858000"/>
  <p:notesSz cx="6888163" cy="10018713"/>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スタイルなし、表のグリッド線なし">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79" d="100"/>
          <a:sy n="79" d="100"/>
        </p:scale>
        <p:origin x="384"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lgn="ctr">
              <a:defRPr sz="2400" b="0" i="0" u="none" strike="noStrike" kern="1200" spc="0" baseline="0">
                <a:solidFill>
                  <a:schemeClr val="tx1">
                    <a:lumMod val="65000"/>
                    <a:lumOff val="35000"/>
                  </a:schemeClr>
                </a:solidFill>
                <a:latin typeface="+mn-lt"/>
                <a:ea typeface="+mn-ea"/>
                <a:cs typeface="+mn-cs"/>
              </a:defRPr>
            </a:pPr>
            <a:r>
              <a:rPr lang="ja-JP" altLang="en-US" sz="2400" dirty="0">
                <a:solidFill>
                  <a:schemeClr val="bg2">
                    <a:lumMod val="75000"/>
                  </a:schemeClr>
                </a:solidFill>
              </a:rPr>
              <a:t>罹災証明書発行件数（世帯数）</a:t>
            </a:r>
            <a:endParaRPr lang="en-US" altLang="ja-JP" sz="2400" dirty="0">
              <a:solidFill>
                <a:schemeClr val="bg2">
                  <a:lumMod val="75000"/>
                </a:schemeClr>
              </a:solidFill>
            </a:endParaRPr>
          </a:p>
        </c:rich>
      </c:tx>
      <c:layout>
        <c:manualLayout>
          <c:xMode val="edge"/>
          <c:yMode val="edge"/>
          <c:x val="0.22914066071513467"/>
          <c:y val="4.8149802756418239E-2"/>
        </c:manualLayout>
      </c:layout>
      <c:overlay val="0"/>
      <c:spPr>
        <a:noFill/>
        <a:ln>
          <a:noFill/>
        </a:ln>
        <a:effectLst/>
      </c:spPr>
      <c:txPr>
        <a:bodyPr rot="0" spcFirstLastPara="1" vertOverflow="ellipsis" vert="horz" wrap="square" anchor="ctr" anchorCtr="1"/>
        <a:lstStyle/>
        <a:p>
          <a:pPr algn="ctr">
            <a:defRPr sz="2400" b="0" i="0" u="none" strike="noStrike" kern="1200" spc="0" baseline="0">
              <a:solidFill>
                <a:schemeClr val="tx1">
                  <a:lumMod val="65000"/>
                  <a:lumOff val="35000"/>
                </a:schemeClr>
              </a:solidFill>
              <a:latin typeface="+mn-lt"/>
              <a:ea typeface="+mn-ea"/>
              <a:cs typeface="+mn-cs"/>
            </a:defRPr>
          </a:pPr>
          <a:endParaRPr lang="ja-JP"/>
        </a:p>
      </c:txPr>
    </c:title>
    <c:autoTitleDeleted val="0"/>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bar3DChart>
        <c:barDir val="bar"/>
        <c:grouping val="stacked"/>
        <c:varyColors val="0"/>
        <c:ser>
          <c:idx val="0"/>
          <c:order val="0"/>
          <c:tx>
            <c:strRef>
              <c:f>Sheet1!$B$1</c:f>
              <c:strCache>
                <c:ptCount val="1"/>
                <c:pt idx="0">
                  <c:v>系列 1</c:v>
                </c:pt>
              </c:strCache>
            </c:strRef>
          </c:tx>
          <c:spPr>
            <a:solidFill>
              <a:schemeClr val="accent1"/>
            </a:solidFill>
            <a:ln>
              <a:noFill/>
            </a:ln>
            <a:effectLst/>
            <a:sp3d/>
          </c:spPr>
          <c:invertIfNegative val="0"/>
          <c:dPt>
            <c:idx val="0"/>
            <c:invertIfNegative val="0"/>
            <c:bubble3D val="0"/>
            <c:spPr>
              <a:solidFill>
                <a:srgbClr val="00B050"/>
              </a:solidFill>
              <a:ln>
                <a:noFill/>
              </a:ln>
              <a:effectLst/>
              <a:sp3d/>
            </c:spPr>
            <c:extLst>
              <c:ext xmlns:c16="http://schemas.microsoft.com/office/drawing/2014/chart" uri="{C3380CC4-5D6E-409C-BE32-E72D297353CC}">
                <c16:uniqueId val="{0000000C-4624-4DAA-A715-EB8200563D31}"/>
              </c:ext>
            </c:extLst>
          </c:dPt>
          <c:dPt>
            <c:idx val="1"/>
            <c:invertIfNegative val="0"/>
            <c:bubble3D val="0"/>
            <c:spPr>
              <a:solidFill>
                <a:srgbClr val="92D050"/>
              </a:solidFill>
              <a:ln>
                <a:noFill/>
              </a:ln>
              <a:effectLst/>
              <a:sp3d/>
            </c:spPr>
            <c:extLst>
              <c:ext xmlns:c16="http://schemas.microsoft.com/office/drawing/2014/chart" uri="{C3380CC4-5D6E-409C-BE32-E72D297353CC}">
                <c16:uniqueId val="{0000000B-4624-4DAA-A715-EB8200563D31}"/>
              </c:ext>
            </c:extLst>
          </c:dPt>
          <c:dPt>
            <c:idx val="2"/>
            <c:invertIfNegative val="0"/>
            <c:bubble3D val="0"/>
            <c:spPr>
              <a:solidFill>
                <a:srgbClr val="FFFF00"/>
              </a:solidFill>
              <a:ln>
                <a:noFill/>
              </a:ln>
              <a:effectLst/>
              <a:sp3d/>
            </c:spPr>
            <c:extLst>
              <c:ext xmlns:c16="http://schemas.microsoft.com/office/drawing/2014/chart" uri="{C3380CC4-5D6E-409C-BE32-E72D297353CC}">
                <c16:uniqueId val="{0000000A-4624-4DAA-A715-EB8200563D31}"/>
              </c:ext>
            </c:extLst>
          </c:dPt>
          <c:dPt>
            <c:idx val="3"/>
            <c:invertIfNegative val="0"/>
            <c:bubble3D val="0"/>
            <c:spPr>
              <a:solidFill>
                <a:srgbClr val="FFC000"/>
              </a:solidFill>
              <a:ln>
                <a:noFill/>
              </a:ln>
              <a:effectLst/>
              <a:sp3d/>
            </c:spPr>
            <c:extLst>
              <c:ext xmlns:c16="http://schemas.microsoft.com/office/drawing/2014/chart" uri="{C3380CC4-5D6E-409C-BE32-E72D297353CC}">
                <c16:uniqueId val="{00000009-4624-4DAA-A715-EB8200563D31}"/>
              </c:ext>
            </c:extLst>
          </c:dPt>
          <c:dPt>
            <c:idx val="4"/>
            <c:invertIfNegative val="0"/>
            <c:bubble3D val="0"/>
            <c:spPr>
              <a:solidFill>
                <a:srgbClr val="FF0000"/>
              </a:solidFill>
              <a:ln>
                <a:noFill/>
              </a:ln>
              <a:effectLst/>
              <a:sp3d/>
            </c:spPr>
            <c:extLst>
              <c:ext xmlns:c16="http://schemas.microsoft.com/office/drawing/2014/chart" uri="{C3380CC4-5D6E-409C-BE32-E72D297353CC}">
                <c16:uniqueId val="{00000008-4624-4DAA-A715-EB8200563D31}"/>
              </c:ext>
            </c:extLst>
          </c:dPt>
          <c:dPt>
            <c:idx val="5"/>
            <c:invertIfNegative val="0"/>
            <c:bubble3D val="0"/>
            <c:spPr>
              <a:solidFill>
                <a:srgbClr val="7030A0"/>
              </a:solidFill>
              <a:ln>
                <a:noFill/>
              </a:ln>
              <a:effectLst/>
              <a:sp3d/>
            </c:spPr>
            <c:extLst>
              <c:ext xmlns:c16="http://schemas.microsoft.com/office/drawing/2014/chart" uri="{C3380CC4-5D6E-409C-BE32-E72D297353CC}">
                <c16:uniqueId val="{00000007-4624-4DAA-A715-EB8200563D31}"/>
              </c:ext>
            </c:extLst>
          </c:dPt>
          <c:dLbls>
            <c:dLbl>
              <c:idx val="0"/>
              <c:layout>
                <c:manualLayout>
                  <c:x val="0.37529029261495589"/>
                  <c:y val="-1.872492329416264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C-4624-4DAA-A715-EB8200563D31}"/>
                </c:ext>
              </c:extLst>
            </c:dLbl>
            <c:dLbl>
              <c:idx val="1"/>
              <c:layout>
                <c:manualLayout>
                  <c:x val="0.12261960055736182"/>
                  <c:y val="0"/>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4624-4DAA-A715-EB8200563D31}"/>
                </c:ext>
              </c:extLst>
            </c:dLbl>
            <c:dLbl>
              <c:idx val="2"/>
              <c:layout>
                <c:manualLayout>
                  <c:x val="7.6172782164421735E-2"/>
                  <c:y val="-8.0249671260698048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4624-4DAA-A715-EB8200563D31}"/>
                </c:ext>
              </c:extLst>
            </c:dLbl>
            <c:dLbl>
              <c:idx val="3"/>
              <c:layout>
                <c:manualLayout>
                  <c:x val="7.245703669298649E-2"/>
                  <c:y val="-5.3499780840464703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4624-4DAA-A715-EB8200563D31}"/>
                </c:ext>
              </c:extLst>
            </c:dLbl>
            <c:dLbl>
              <c:idx val="4"/>
              <c:layout>
                <c:manualLayout>
                  <c:x val="8.1746400371574518E-2"/>
                  <c:y val="-8.0249671260697059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4624-4DAA-A715-EB8200563D31}"/>
                </c:ext>
              </c:extLst>
            </c:dLbl>
            <c:dLbl>
              <c:idx val="5"/>
              <c:layout>
                <c:manualLayout>
                  <c:x val="7.8030654900139343E-2"/>
                  <c:y val="-8.0249671260697059E-3"/>
                </c:manualLayout>
              </c:layout>
              <c:spPr>
                <a:noFill/>
                <a:ln>
                  <a:noFill/>
                </a:ln>
                <a:effectLst/>
              </c:spPr>
              <c:txPr>
                <a:bodyPr rot="0" spcFirstLastPara="1" vertOverflow="ellipsis" vert="horz" wrap="square" lIns="38100" tIns="19050" rIns="38100" bIns="19050" anchor="t" anchorCtr="0">
                  <a:spAutoFit/>
                </a:bodyPr>
                <a:lstStyle/>
                <a:p>
                  <a:pPr>
                    <a:defRPr sz="2400" b="0" i="0" u="none" strike="noStrike" kern="1200" baseline="0">
                      <a:solidFill>
                        <a:schemeClr val="tx1">
                          <a:lumMod val="75000"/>
                          <a:lumOff val="25000"/>
                        </a:schemeClr>
                      </a:solidFill>
                      <a:latin typeface="+mn-lt"/>
                      <a:ea typeface="+mn-ea"/>
                      <a:cs typeface="+mn-cs"/>
                    </a:defRPr>
                  </a:pPr>
                  <a:endParaRPr lang="ja-JP"/>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4624-4DAA-A715-EB8200563D31}"/>
                </c:ext>
              </c:extLst>
            </c:dLbl>
            <c:spPr>
              <a:noFill/>
              <a:ln>
                <a:noFill/>
              </a:ln>
              <a:effectLst/>
            </c:spPr>
            <c:txPr>
              <a:bodyPr rot="0" spcFirstLastPara="1" vertOverflow="ellipsis" vert="horz" wrap="square" lIns="38100" tIns="19050" rIns="38100" bIns="19050" anchor="ctr" anchorCtr="1">
                <a:spAutoFit/>
              </a:bodyPr>
              <a:lstStyle/>
              <a:p>
                <a:pPr>
                  <a:defRPr sz="2400" b="0" i="0" u="none" strike="noStrike" kern="1200" baseline="0">
                    <a:solidFill>
                      <a:schemeClr val="tx1">
                        <a:lumMod val="75000"/>
                        <a:lumOff val="25000"/>
                      </a:schemeClr>
                    </a:solidFill>
                    <a:latin typeface="+mn-lt"/>
                    <a:ea typeface="+mn-ea"/>
                    <a:cs typeface="+mn-cs"/>
                  </a:defRPr>
                </a:pPr>
                <a:endParaRPr lang="ja-JP"/>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Sheet1!$A$2:$A$7</c:f>
              <c:strCache>
                <c:ptCount val="6"/>
                <c:pt idx="0">
                  <c:v>一部損壊</c:v>
                </c:pt>
                <c:pt idx="1">
                  <c:v>準半壊</c:v>
                </c:pt>
                <c:pt idx="2">
                  <c:v>半壊</c:v>
                </c:pt>
                <c:pt idx="3">
                  <c:v>中規模半壊</c:v>
                </c:pt>
                <c:pt idx="4">
                  <c:v>大規模半壊</c:v>
                </c:pt>
                <c:pt idx="5">
                  <c:v>全壊</c:v>
                </c:pt>
              </c:strCache>
            </c:strRef>
          </c:cat>
          <c:val>
            <c:numRef>
              <c:f>Sheet1!$B$2:$B$7</c:f>
              <c:numCache>
                <c:formatCode>General</c:formatCode>
                <c:ptCount val="6"/>
                <c:pt idx="0">
                  <c:v>660</c:v>
                </c:pt>
                <c:pt idx="1">
                  <c:v>114</c:v>
                </c:pt>
                <c:pt idx="2">
                  <c:v>31</c:v>
                </c:pt>
                <c:pt idx="3">
                  <c:v>33</c:v>
                </c:pt>
                <c:pt idx="4">
                  <c:v>13</c:v>
                </c:pt>
                <c:pt idx="5">
                  <c:v>21</c:v>
                </c:pt>
              </c:numCache>
            </c:numRef>
          </c:val>
          <c:extLst>
            <c:ext xmlns:c16="http://schemas.microsoft.com/office/drawing/2014/chart" uri="{C3380CC4-5D6E-409C-BE32-E72D297353CC}">
              <c16:uniqueId val="{00000000-4624-4DAA-A715-EB8200563D31}"/>
            </c:ext>
          </c:extLst>
        </c:ser>
        <c:dLbls>
          <c:showLegendKey val="0"/>
          <c:showVal val="0"/>
          <c:showCatName val="0"/>
          <c:showSerName val="0"/>
          <c:showPercent val="0"/>
          <c:showBubbleSize val="0"/>
        </c:dLbls>
        <c:gapWidth val="150"/>
        <c:shape val="box"/>
        <c:axId val="244790528"/>
        <c:axId val="244791360"/>
        <c:axId val="0"/>
      </c:bar3DChart>
      <c:catAx>
        <c:axId val="244790528"/>
        <c:scaling>
          <c:orientation val="minMax"/>
        </c:scaling>
        <c:delete val="0"/>
        <c:axPos val="l"/>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endParaRPr lang="ja-JP"/>
          </a:p>
        </c:txPr>
        <c:crossAx val="244791360"/>
        <c:crosses val="autoZero"/>
        <c:auto val="1"/>
        <c:lblAlgn val="ctr"/>
        <c:lblOffset val="100"/>
        <c:noMultiLvlLbl val="0"/>
      </c:catAx>
      <c:valAx>
        <c:axId val="244791360"/>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ja-JP"/>
          </a:p>
        </c:txPr>
        <c:crossAx val="24479052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ja-JP"/>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F79F873-5CC5-4981-889F-B75DBAD676D7}" type="doc">
      <dgm:prSet loTypeId="urn:microsoft.com/office/officeart/2005/8/layout/hierarchy1" loCatId="hierarchy" qsTypeId="urn:microsoft.com/office/officeart/2005/8/quickstyle/3d1" qsCatId="3D" csTypeId="urn:microsoft.com/office/officeart/2005/8/colors/accent5_2" csCatId="accent5" phldr="1"/>
      <dgm:spPr/>
      <dgm:t>
        <a:bodyPr/>
        <a:lstStyle/>
        <a:p>
          <a:endParaRPr kumimoji="1" lang="ja-JP" altLang="en-US"/>
        </a:p>
      </dgm:t>
    </dgm:pt>
    <dgm:pt modelId="{ECBB40C2-0061-460B-8F18-340F4ECB6B7F}">
      <dgm:prSet phldrT="[テキスト]"/>
      <dgm:spPr/>
      <dgm:t>
        <a:bodyPr/>
        <a:lstStyle/>
        <a:p>
          <a:r>
            <a:rPr kumimoji="1" lang="ja-JP" altLang="en-US" b="1" dirty="0"/>
            <a:t>課長</a:t>
          </a:r>
        </a:p>
      </dgm:t>
    </dgm:pt>
    <dgm:pt modelId="{9CDA7341-7004-4A8B-9180-B3CDC3FF21AA}" type="parTrans" cxnId="{ECD88E33-A867-4E1F-B9B2-DBE465DD004B}">
      <dgm:prSet/>
      <dgm:spPr/>
      <dgm:t>
        <a:bodyPr/>
        <a:lstStyle/>
        <a:p>
          <a:endParaRPr kumimoji="1" lang="ja-JP" altLang="en-US"/>
        </a:p>
      </dgm:t>
    </dgm:pt>
    <dgm:pt modelId="{F1B37B8B-B03F-4EEA-A952-9C11DF0E31D5}" type="sibTrans" cxnId="{ECD88E33-A867-4E1F-B9B2-DBE465DD004B}">
      <dgm:prSet/>
      <dgm:spPr/>
      <dgm:t>
        <a:bodyPr/>
        <a:lstStyle/>
        <a:p>
          <a:endParaRPr kumimoji="1" lang="ja-JP" altLang="en-US"/>
        </a:p>
      </dgm:t>
    </dgm:pt>
    <dgm:pt modelId="{5214E901-0AD9-42C1-A2D2-12B87F800507}">
      <dgm:prSet phldrT="[テキスト]"/>
      <dgm:spPr/>
      <dgm:t>
        <a:bodyPr/>
        <a:lstStyle/>
        <a:p>
          <a:r>
            <a:rPr kumimoji="1" lang="ja-JP" altLang="en-US" dirty="0">
              <a:solidFill>
                <a:schemeClr val="tx1">
                  <a:lumMod val="75000"/>
                </a:schemeClr>
              </a:solidFill>
            </a:rPr>
            <a:t>徴収係長</a:t>
          </a:r>
          <a:endParaRPr kumimoji="1" lang="en-US" altLang="ja-JP" dirty="0">
            <a:solidFill>
              <a:schemeClr val="tx1">
                <a:lumMod val="75000"/>
              </a:schemeClr>
            </a:solidFill>
          </a:endParaRPr>
        </a:p>
      </dgm:t>
    </dgm:pt>
    <dgm:pt modelId="{8877D50F-6598-49AC-A684-034A3C209C91}" type="parTrans" cxnId="{ECA84496-4D8E-4C82-9D07-E22E8A70A077}">
      <dgm:prSet/>
      <dgm:spPr/>
      <dgm:t>
        <a:bodyPr/>
        <a:lstStyle/>
        <a:p>
          <a:endParaRPr kumimoji="1" lang="ja-JP" altLang="en-US"/>
        </a:p>
      </dgm:t>
    </dgm:pt>
    <dgm:pt modelId="{7A7DEAE9-775D-4741-AC42-1497D4E719CD}" type="sibTrans" cxnId="{ECA84496-4D8E-4C82-9D07-E22E8A70A077}">
      <dgm:prSet/>
      <dgm:spPr/>
      <dgm:t>
        <a:bodyPr/>
        <a:lstStyle/>
        <a:p>
          <a:endParaRPr kumimoji="1" lang="ja-JP" altLang="en-US"/>
        </a:p>
      </dgm:t>
    </dgm:pt>
    <dgm:pt modelId="{E55CFCD1-B680-4874-8C63-C181FD26E8D5}">
      <dgm:prSet phldrT="[テキスト]" custT="1"/>
      <dgm:spPr/>
      <dgm:t>
        <a:bodyPr/>
        <a:lstStyle/>
        <a:p>
          <a:r>
            <a:rPr kumimoji="1" lang="ja-JP" altLang="en-US" sz="1300" dirty="0"/>
            <a:t>徴収担当</a:t>
          </a:r>
        </a:p>
      </dgm:t>
    </dgm:pt>
    <dgm:pt modelId="{D4B985B7-CDDE-4AE6-A4CF-3102F5BD6F02}" type="parTrans" cxnId="{2027F974-8F6B-4285-9697-37508FA611BC}">
      <dgm:prSet/>
      <dgm:spPr/>
      <dgm:t>
        <a:bodyPr/>
        <a:lstStyle/>
        <a:p>
          <a:endParaRPr kumimoji="1" lang="ja-JP" altLang="en-US"/>
        </a:p>
      </dgm:t>
    </dgm:pt>
    <dgm:pt modelId="{FFA4D049-422F-4F85-8B06-ED3F6C29EAD8}" type="sibTrans" cxnId="{2027F974-8F6B-4285-9697-37508FA611BC}">
      <dgm:prSet/>
      <dgm:spPr/>
      <dgm:t>
        <a:bodyPr/>
        <a:lstStyle/>
        <a:p>
          <a:endParaRPr kumimoji="1" lang="ja-JP" altLang="en-US"/>
        </a:p>
      </dgm:t>
    </dgm:pt>
    <dgm:pt modelId="{BED064B9-61C5-4BED-A63D-521D5E1CBDC9}">
      <dgm:prSet phldrT="[テキスト]"/>
      <dgm:spPr/>
      <dgm:t>
        <a:bodyPr/>
        <a:lstStyle/>
        <a:p>
          <a:r>
            <a:rPr kumimoji="1" lang="ja-JP" altLang="en-US" dirty="0"/>
            <a:t>国保担当</a:t>
          </a:r>
          <a:endParaRPr kumimoji="1" lang="en-US" altLang="ja-JP" dirty="0"/>
        </a:p>
      </dgm:t>
    </dgm:pt>
    <dgm:pt modelId="{061392CB-8459-42B7-8D07-CDFD992907F9}" type="parTrans" cxnId="{19159A6F-01E1-42BA-ACD6-2704C3DD6540}">
      <dgm:prSet/>
      <dgm:spPr/>
      <dgm:t>
        <a:bodyPr/>
        <a:lstStyle/>
        <a:p>
          <a:endParaRPr kumimoji="1" lang="ja-JP" altLang="en-US"/>
        </a:p>
      </dgm:t>
    </dgm:pt>
    <dgm:pt modelId="{EE66C49E-200D-4C22-AF8F-39B1DDBB03E0}" type="sibTrans" cxnId="{19159A6F-01E1-42BA-ACD6-2704C3DD6540}">
      <dgm:prSet/>
      <dgm:spPr/>
      <dgm:t>
        <a:bodyPr/>
        <a:lstStyle/>
        <a:p>
          <a:endParaRPr kumimoji="1" lang="ja-JP" altLang="en-US"/>
        </a:p>
      </dgm:t>
    </dgm:pt>
    <dgm:pt modelId="{2106CC20-878B-42FF-B1D3-9CDBB140588A}">
      <dgm:prSet/>
      <dgm:spPr/>
      <dgm:t>
        <a:bodyPr/>
        <a:lstStyle/>
        <a:p>
          <a:r>
            <a:rPr kumimoji="1" lang="ja-JP" altLang="en-US" b="1" dirty="0"/>
            <a:t>課税係長</a:t>
          </a:r>
        </a:p>
      </dgm:t>
    </dgm:pt>
    <dgm:pt modelId="{86FB801A-67B1-4793-918B-5786F17C10DF}" type="parTrans" cxnId="{3703CFCD-9EED-4F08-A1FA-B6B708021791}">
      <dgm:prSet/>
      <dgm:spPr/>
      <dgm:t>
        <a:bodyPr/>
        <a:lstStyle/>
        <a:p>
          <a:endParaRPr kumimoji="1" lang="ja-JP" altLang="en-US"/>
        </a:p>
      </dgm:t>
    </dgm:pt>
    <dgm:pt modelId="{A2A02173-9654-4AB1-AA3F-50E4C19328DE}" type="sibTrans" cxnId="{3703CFCD-9EED-4F08-A1FA-B6B708021791}">
      <dgm:prSet/>
      <dgm:spPr/>
      <dgm:t>
        <a:bodyPr/>
        <a:lstStyle/>
        <a:p>
          <a:endParaRPr kumimoji="1" lang="ja-JP" altLang="en-US"/>
        </a:p>
      </dgm:t>
    </dgm:pt>
    <dgm:pt modelId="{8853B015-D99E-4427-A67A-3BB6452B3A1D}">
      <dgm:prSet/>
      <dgm:spPr/>
      <dgm:t>
        <a:bodyPr/>
        <a:lstStyle/>
        <a:p>
          <a:r>
            <a:rPr kumimoji="1" lang="ja-JP" altLang="en-US" dirty="0"/>
            <a:t>住民税担当</a:t>
          </a:r>
        </a:p>
      </dgm:t>
    </dgm:pt>
    <dgm:pt modelId="{4F576128-A5D8-4078-A554-05EB54036D82}" type="parTrans" cxnId="{DCD65265-E8D4-4C96-BFE9-0597D7F11207}">
      <dgm:prSet/>
      <dgm:spPr/>
      <dgm:t>
        <a:bodyPr/>
        <a:lstStyle/>
        <a:p>
          <a:endParaRPr kumimoji="1" lang="ja-JP" altLang="en-US"/>
        </a:p>
      </dgm:t>
    </dgm:pt>
    <dgm:pt modelId="{81B995C1-E581-41A1-9E81-DCA72FCCAE8F}" type="sibTrans" cxnId="{DCD65265-E8D4-4C96-BFE9-0597D7F11207}">
      <dgm:prSet/>
      <dgm:spPr/>
      <dgm:t>
        <a:bodyPr/>
        <a:lstStyle/>
        <a:p>
          <a:endParaRPr kumimoji="1" lang="ja-JP" altLang="en-US"/>
        </a:p>
      </dgm:t>
    </dgm:pt>
    <dgm:pt modelId="{7EC90999-B73B-4E11-8EC9-033AE0E7A6A0}">
      <dgm:prSet/>
      <dgm:spPr/>
      <dgm:t>
        <a:bodyPr/>
        <a:lstStyle/>
        <a:p>
          <a:r>
            <a:rPr kumimoji="1" lang="ja-JP" altLang="en-US" b="1" dirty="0"/>
            <a:t>固定担当</a:t>
          </a:r>
        </a:p>
      </dgm:t>
    </dgm:pt>
    <dgm:pt modelId="{151C1106-E05F-4E66-A68C-FBE65C1563D4}" type="parTrans" cxnId="{C6B5DA44-5B73-4B02-A6E5-C49C53671C8A}">
      <dgm:prSet/>
      <dgm:spPr/>
      <dgm:t>
        <a:bodyPr/>
        <a:lstStyle/>
        <a:p>
          <a:endParaRPr kumimoji="1" lang="ja-JP" altLang="en-US"/>
        </a:p>
      </dgm:t>
    </dgm:pt>
    <dgm:pt modelId="{637C9209-DCEF-460B-B856-8743D0568175}" type="sibTrans" cxnId="{C6B5DA44-5B73-4B02-A6E5-C49C53671C8A}">
      <dgm:prSet/>
      <dgm:spPr/>
      <dgm:t>
        <a:bodyPr/>
        <a:lstStyle/>
        <a:p>
          <a:endParaRPr kumimoji="1" lang="ja-JP" altLang="en-US"/>
        </a:p>
      </dgm:t>
    </dgm:pt>
    <dgm:pt modelId="{2F647A16-EDAB-4D98-8352-933863C3FA52}">
      <dgm:prSet/>
      <dgm:spPr/>
      <dgm:t>
        <a:bodyPr/>
        <a:lstStyle/>
        <a:p>
          <a:r>
            <a:rPr kumimoji="1" lang="ja-JP" altLang="en-US" b="1" dirty="0"/>
            <a:t>固定担当</a:t>
          </a:r>
        </a:p>
      </dgm:t>
    </dgm:pt>
    <dgm:pt modelId="{1BD9C6F6-3435-4737-B4BB-855BE3ED795D}" type="parTrans" cxnId="{B6FCFC7D-900A-4E1B-8F8D-92C25831942B}">
      <dgm:prSet/>
      <dgm:spPr/>
      <dgm:t>
        <a:bodyPr/>
        <a:lstStyle/>
        <a:p>
          <a:endParaRPr kumimoji="1" lang="ja-JP" altLang="en-US"/>
        </a:p>
      </dgm:t>
    </dgm:pt>
    <dgm:pt modelId="{353E32F8-7E1F-42E4-967E-EDD3B09CD38C}" type="sibTrans" cxnId="{B6FCFC7D-900A-4E1B-8F8D-92C25831942B}">
      <dgm:prSet/>
      <dgm:spPr/>
      <dgm:t>
        <a:bodyPr/>
        <a:lstStyle/>
        <a:p>
          <a:endParaRPr kumimoji="1" lang="ja-JP" altLang="en-US"/>
        </a:p>
      </dgm:t>
    </dgm:pt>
    <dgm:pt modelId="{00D21BC2-0EAB-4471-B25A-EA498DB1F54C}">
      <dgm:prSet/>
      <dgm:spPr/>
      <dgm:t>
        <a:bodyPr/>
        <a:lstStyle/>
        <a:p>
          <a:r>
            <a:rPr kumimoji="1" lang="ja-JP" altLang="en-US" b="1" dirty="0"/>
            <a:t>旧固定担当</a:t>
          </a:r>
        </a:p>
      </dgm:t>
    </dgm:pt>
    <dgm:pt modelId="{624D21BA-2C81-4250-B95B-047EDDE6324E}" type="parTrans" cxnId="{CA3796F0-EDDC-4E5E-9866-F89CFFFD022F}">
      <dgm:prSet/>
      <dgm:spPr/>
      <dgm:t>
        <a:bodyPr/>
        <a:lstStyle/>
        <a:p>
          <a:endParaRPr kumimoji="1" lang="ja-JP" altLang="en-US"/>
        </a:p>
      </dgm:t>
    </dgm:pt>
    <dgm:pt modelId="{FBF9A9C1-EEA1-4A0B-841C-37B1D53B1C5D}" type="sibTrans" cxnId="{CA3796F0-EDDC-4E5E-9866-F89CFFFD022F}">
      <dgm:prSet/>
      <dgm:spPr/>
      <dgm:t>
        <a:bodyPr/>
        <a:lstStyle/>
        <a:p>
          <a:endParaRPr kumimoji="1" lang="ja-JP" altLang="en-US"/>
        </a:p>
      </dgm:t>
    </dgm:pt>
    <dgm:pt modelId="{93385C40-9B9F-4F05-AE26-03801F3BCB2B}">
      <dgm:prSet/>
      <dgm:spPr/>
      <dgm:t>
        <a:bodyPr/>
        <a:lstStyle/>
        <a:p>
          <a:r>
            <a:rPr kumimoji="1" lang="ja-JP" altLang="en-US" dirty="0"/>
            <a:t>旧固定担当</a:t>
          </a:r>
        </a:p>
      </dgm:t>
    </dgm:pt>
    <dgm:pt modelId="{6B4B2783-6F4F-4A3A-9CE9-0E745748BC75}" type="parTrans" cxnId="{49FF6D51-5630-41E0-9A6B-BDC0F5FC224A}">
      <dgm:prSet/>
      <dgm:spPr/>
      <dgm:t>
        <a:bodyPr/>
        <a:lstStyle/>
        <a:p>
          <a:endParaRPr kumimoji="1" lang="ja-JP" altLang="en-US"/>
        </a:p>
      </dgm:t>
    </dgm:pt>
    <dgm:pt modelId="{6EF59B35-0A17-4D63-B631-ADA160B5A38B}" type="sibTrans" cxnId="{49FF6D51-5630-41E0-9A6B-BDC0F5FC224A}">
      <dgm:prSet/>
      <dgm:spPr/>
      <dgm:t>
        <a:bodyPr/>
        <a:lstStyle/>
        <a:p>
          <a:endParaRPr kumimoji="1" lang="ja-JP" altLang="en-US"/>
        </a:p>
      </dgm:t>
    </dgm:pt>
    <dgm:pt modelId="{19C18CF7-E9EC-403B-8928-D14D035DB705}" type="pres">
      <dgm:prSet presAssocID="{EF79F873-5CC5-4981-889F-B75DBAD676D7}" presName="hierChild1" presStyleCnt="0">
        <dgm:presLayoutVars>
          <dgm:chPref val="1"/>
          <dgm:dir/>
          <dgm:animOne val="branch"/>
          <dgm:animLvl val="lvl"/>
          <dgm:resizeHandles/>
        </dgm:presLayoutVars>
      </dgm:prSet>
      <dgm:spPr/>
    </dgm:pt>
    <dgm:pt modelId="{D6263A08-D171-4170-8630-691F95D61DBF}" type="pres">
      <dgm:prSet presAssocID="{ECBB40C2-0061-460B-8F18-340F4ECB6B7F}" presName="hierRoot1" presStyleCnt="0"/>
      <dgm:spPr/>
    </dgm:pt>
    <dgm:pt modelId="{18B2D0BF-64F7-41EA-BF77-ABB2E70D2C5F}" type="pres">
      <dgm:prSet presAssocID="{ECBB40C2-0061-460B-8F18-340F4ECB6B7F}" presName="composite" presStyleCnt="0"/>
      <dgm:spPr/>
    </dgm:pt>
    <dgm:pt modelId="{80C4C7E7-67F7-47F7-9C7F-B06BC122B191}" type="pres">
      <dgm:prSet presAssocID="{ECBB40C2-0061-460B-8F18-340F4ECB6B7F}" presName="background" presStyleLbl="node0" presStyleIdx="0" presStyleCnt="1"/>
      <dgm:spPr/>
    </dgm:pt>
    <dgm:pt modelId="{6C1D75AC-1736-4821-ABDA-D0704939D7C8}" type="pres">
      <dgm:prSet presAssocID="{ECBB40C2-0061-460B-8F18-340F4ECB6B7F}" presName="text" presStyleLbl="fgAcc0" presStyleIdx="0" presStyleCnt="1">
        <dgm:presLayoutVars>
          <dgm:chPref val="3"/>
        </dgm:presLayoutVars>
      </dgm:prSet>
      <dgm:spPr/>
    </dgm:pt>
    <dgm:pt modelId="{7F0DE142-FCA3-4AE8-A81A-48E67CA1EEB2}" type="pres">
      <dgm:prSet presAssocID="{ECBB40C2-0061-460B-8F18-340F4ECB6B7F}" presName="hierChild2" presStyleCnt="0"/>
      <dgm:spPr/>
    </dgm:pt>
    <dgm:pt modelId="{6FF3C32B-5B9F-412A-898D-DD8C57F62B29}" type="pres">
      <dgm:prSet presAssocID="{8877D50F-6598-49AC-A684-034A3C209C91}" presName="Name10" presStyleLbl="parChTrans1D2" presStyleIdx="0" presStyleCnt="2"/>
      <dgm:spPr/>
    </dgm:pt>
    <dgm:pt modelId="{61A030B4-4DB5-4F67-88A8-46ED1B2E562A}" type="pres">
      <dgm:prSet presAssocID="{5214E901-0AD9-42C1-A2D2-12B87F800507}" presName="hierRoot2" presStyleCnt="0"/>
      <dgm:spPr/>
    </dgm:pt>
    <dgm:pt modelId="{73108C6C-7699-48C7-820B-4E66EDF17574}" type="pres">
      <dgm:prSet presAssocID="{5214E901-0AD9-42C1-A2D2-12B87F800507}" presName="composite2" presStyleCnt="0"/>
      <dgm:spPr/>
    </dgm:pt>
    <dgm:pt modelId="{9DBC813F-5126-445F-A33F-7F26BA118D62}" type="pres">
      <dgm:prSet presAssocID="{5214E901-0AD9-42C1-A2D2-12B87F800507}" presName="background2" presStyleLbl="node2" presStyleIdx="0" presStyleCnt="2"/>
      <dgm:spPr>
        <a:noFill/>
      </dgm:spPr>
    </dgm:pt>
    <dgm:pt modelId="{BF61ABE2-5448-4162-ACAB-838DBFD8B0C6}" type="pres">
      <dgm:prSet presAssocID="{5214E901-0AD9-42C1-A2D2-12B87F800507}" presName="text2" presStyleLbl="fgAcc2" presStyleIdx="0" presStyleCnt="2">
        <dgm:presLayoutVars>
          <dgm:chPref val="3"/>
        </dgm:presLayoutVars>
      </dgm:prSet>
      <dgm:spPr/>
    </dgm:pt>
    <dgm:pt modelId="{ECEB91A7-53D7-4669-9CA2-10E5C16344C0}" type="pres">
      <dgm:prSet presAssocID="{5214E901-0AD9-42C1-A2D2-12B87F800507}" presName="hierChild3" presStyleCnt="0"/>
      <dgm:spPr/>
    </dgm:pt>
    <dgm:pt modelId="{87570E43-621E-43B7-B4CA-D74C45E94F58}" type="pres">
      <dgm:prSet presAssocID="{D4B985B7-CDDE-4AE6-A4CF-3102F5BD6F02}" presName="Name17" presStyleLbl="parChTrans1D3" presStyleIdx="0" presStyleCnt="7"/>
      <dgm:spPr/>
    </dgm:pt>
    <dgm:pt modelId="{7D87CF77-BDC4-4808-B215-AB6F6678BC91}" type="pres">
      <dgm:prSet presAssocID="{E55CFCD1-B680-4874-8C63-C181FD26E8D5}" presName="hierRoot3" presStyleCnt="0"/>
      <dgm:spPr/>
    </dgm:pt>
    <dgm:pt modelId="{D6BEBFB6-C904-456B-AF2A-FD0D45CD932E}" type="pres">
      <dgm:prSet presAssocID="{E55CFCD1-B680-4874-8C63-C181FD26E8D5}" presName="composite3" presStyleCnt="0"/>
      <dgm:spPr/>
    </dgm:pt>
    <dgm:pt modelId="{CC03A4EC-835B-4317-8582-BC08FBD23D6E}" type="pres">
      <dgm:prSet presAssocID="{E55CFCD1-B680-4874-8C63-C181FD26E8D5}" presName="background3" presStyleLbl="node3" presStyleIdx="0" presStyleCnt="7"/>
      <dgm:spPr/>
    </dgm:pt>
    <dgm:pt modelId="{73247CD1-F4A9-4511-BB3A-757D45A78387}" type="pres">
      <dgm:prSet presAssocID="{E55CFCD1-B680-4874-8C63-C181FD26E8D5}" presName="text3" presStyleLbl="fgAcc3" presStyleIdx="0" presStyleCnt="7">
        <dgm:presLayoutVars>
          <dgm:chPref val="3"/>
        </dgm:presLayoutVars>
      </dgm:prSet>
      <dgm:spPr/>
    </dgm:pt>
    <dgm:pt modelId="{D5ED3D18-5812-4984-929C-CF2D8096BE43}" type="pres">
      <dgm:prSet presAssocID="{E55CFCD1-B680-4874-8C63-C181FD26E8D5}" presName="hierChild4" presStyleCnt="0"/>
      <dgm:spPr/>
    </dgm:pt>
    <dgm:pt modelId="{1014BB8C-9A29-4EC6-8227-0C6CE0626859}" type="pres">
      <dgm:prSet presAssocID="{86FB801A-67B1-4793-918B-5786F17C10DF}" presName="Name10" presStyleLbl="parChTrans1D2" presStyleIdx="1" presStyleCnt="2"/>
      <dgm:spPr/>
    </dgm:pt>
    <dgm:pt modelId="{7D59D820-FE7A-40A1-8FD0-CA2B06EF65E0}" type="pres">
      <dgm:prSet presAssocID="{2106CC20-878B-42FF-B1D3-9CDBB140588A}" presName="hierRoot2" presStyleCnt="0"/>
      <dgm:spPr/>
    </dgm:pt>
    <dgm:pt modelId="{D5B01F99-DDE3-4348-8EEB-F71A13F5AC4A}" type="pres">
      <dgm:prSet presAssocID="{2106CC20-878B-42FF-B1D3-9CDBB140588A}" presName="composite2" presStyleCnt="0"/>
      <dgm:spPr/>
    </dgm:pt>
    <dgm:pt modelId="{08E7733C-46FB-4989-87C3-70618BECCBC2}" type="pres">
      <dgm:prSet presAssocID="{2106CC20-878B-42FF-B1D3-9CDBB140588A}" presName="background2" presStyleLbl="node2" presStyleIdx="1" presStyleCnt="2"/>
      <dgm:spPr/>
    </dgm:pt>
    <dgm:pt modelId="{B7073EE0-DD96-4E03-8042-A21F5D631DCD}" type="pres">
      <dgm:prSet presAssocID="{2106CC20-878B-42FF-B1D3-9CDBB140588A}" presName="text2" presStyleLbl="fgAcc2" presStyleIdx="1" presStyleCnt="2">
        <dgm:presLayoutVars>
          <dgm:chPref val="3"/>
        </dgm:presLayoutVars>
      </dgm:prSet>
      <dgm:spPr/>
    </dgm:pt>
    <dgm:pt modelId="{9723DDCA-FB3B-41D6-B6F6-7B0253925257}" type="pres">
      <dgm:prSet presAssocID="{2106CC20-878B-42FF-B1D3-9CDBB140588A}" presName="hierChild3" presStyleCnt="0"/>
      <dgm:spPr/>
    </dgm:pt>
    <dgm:pt modelId="{990D83AB-B47A-448A-87AB-D84E5F923A8E}" type="pres">
      <dgm:prSet presAssocID="{061392CB-8459-42B7-8D07-CDFD992907F9}" presName="Name17" presStyleLbl="parChTrans1D3" presStyleIdx="1" presStyleCnt="7"/>
      <dgm:spPr/>
    </dgm:pt>
    <dgm:pt modelId="{AA0E38D5-C162-4646-8E08-B48CE03AF94A}" type="pres">
      <dgm:prSet presAssocID="{BED064B9-61C5-4BED-A63D-521D5E1CBDC9}" presName="hierRoot3" presStyleCnt="0"/>
      <dgm:spPr/>
    </dgm:pt>
    <dgm:pt modelId="{F9BE1C87-F3CC-4D6F-B1D6-C722B8106FA1}" type="pres">
      <dgm:prSet presAssocID="{BED064B9-61C5-4BED-A63D-521D5E1CBDC9}" presName="composite3" presStyleCnt="0"/>
      <dgm:spPr/>
    </dgm:pt>
    <dgm:pt modelId="{22E6B9C4-BE7E-4E0C-868F-892DB34BCE60}" type="pres">
      <dgm:prSet presAssocID="{BED064B9-61C5-4BED-A63D-521D5E1CBDC9}" presName="background3" presStyleLbl="node3" presStyleIdx="1" presStyleCnt="7"/>
      <dgm:spPr/>
    </dgm:pt>
    <dgm:pt modelId="{CA2E10D9-DF8F-4D4C-B442-65198A37D62D}" type="pres">
      <dgm:prSet presAssocID="{BED064B9-61C5-4BED-A63D-521D5E1CBDC9}" presName="text3" presStyleLbl="fgAcc3" presStyleIdx="1" presStyleCnt="7">
        <dgm:presLayoutVars>
          <dgm:chPref val="3"/>
        </dgm:presLayoutVars>
      </dgm:prSet>
      <dgm:spPr/>
    </dgm:pt>
    <dgm:pt modelId="{1C551D42-53EE-4937-A46A-12A1C7F80E53}" type="pres">
      <dgm:prSet presAssocID="{BED064B9-61C5-4BED-A63D-521D5E1CBDC9}" presName="hierChild4" presStyleCnt="0"/>
      <dgm:spPr/>
    </dgm:pt>
    <dgm:pt modelId="{2037C9A4-23F4-4A21-A362-6ABE426F95F2}" type="pres">
      <dgm:prSet presAssocID="{4F576128-A5D8-4078-A554-05EB54036D82}" presName="Name17" presStyleLbl="parChTrans1D3" presStyleIdx="2" presStyleCnt="7"/>
      <dgm:spPr/>
    </dgm:pt>
    <dgm:pt modelId="{0EF9D613-96B7-4F40-8E2F-E34E2E934729}" type="pres">
      <dgm:prSet presAssocID="{8853B015-D99E-4427-A67A-3BB6452B3A1D}" presName="hierRoot3" presStyleCnt="0"/>
      <dgm:spPr/>
    </dgm:pt>
    <dgm:pt modelId="{0F83F8D5-8ACA-4081-87DB-81A4CEE69F04}" type="pres">
      <dgm:prSet presAssocID="{8853B015-D99E-4427-A67A-3BB6452B3A1D}" presName="composite3" presStyleCnt="0"/>
      <dgm:spPr/>
    </dgm:pt>
    <dgm:pt modelId="{D1FF53CD-171D-4926-9450-90C120D911C6}" type="pres">
      <dgm:prSet presAssocID="{8853B015-D99E-4427-A67A-3BB6452B3A1D}" presName="background3" presStyleLbl="node3" presStyleIdx="2" presStyleCnt="7"/>
      <dgm:spPr/>
    </dgm:pt>
    <dgm:pt modelId="{CE9A3B54-88AC-4C30-9AAF-09C9E1255FC7}" type="pres">
      <dgm:prSet presAssocID="{8853B015-D99E-4427-A67A-3BB6452B3A1D}" presName="text3" presStyleLbl="fgAcc3" presStyleIdx="2" presStyleCnt="7">
        <dgm:presLayoutVars>
          <dgm:chPref val="3"/>
        </dgm:presLayoutVars>
      </dgm:prSet>
      <dgm:spPr/>
    </dgm:pt>
    <dgm:pt modelId="{559B33EA-0234-4206-8958-42AF305DD5A8}" type="pres">
      <dgm:prSet presAssocID="{8853B015-D99E-4427-A67A-3BB6452B3A1D}" presName="hierChild4" presStyleCnt="0"/>
      <dgm:spPr/>
    </dgm:pt>
    <dgm:pt modelId="{0AD9F51A-8BFC-4962-9E17-92AEBD1F65CB}" type="pres">
      <dgm:prSet presAssocID="{151C1106-E05F-4E66-A68C-FBE65C1563D4}" presName="Name17" presStyleLbl="parChTrans1D3" presStyleIdx="3" presStyleCnt="7"/>
      <dgm:spPr/>
    </dgm:pt>
    <dgm:pt modelId="{6425A5A2-7D5C-45FB-8570-1C280B507E30}" type="pres">
      <dgm:prSet presAssocID="{7EC90999-B73B-4E11-8EC9-033AE0E7A6A0}" presName="hierRoot3" presStyleCnt="0"/>
      <dgm:spPr/>
    </dgm:pt>
    <dgm:pt modelId="{0365E4B5-2C6B-4EBB-A7D7-4B12478382E7}" type="pres">
      <dgm:prSet presAssocID="{7EC90999-B73B-4E11-8EC9-033AE0E7A6A0}" presName="composite3" presStyleCnt="0"/>
      <dgm:spPr/>
    </dgm:pt>
    <dgm:pt modelId="{529B1239-A7B6-4220-B693-9DD7BCF060A7}" type="pres">
      <dgm:prSet presAssocID="{7EC90999-B73B-4E11-8EC9-033AE0E7A6A0}" presName="background3" presStyleLbl="node3" presStyleIdx="3" presStyleCnt="7"/>
      <dgm:spPr/>
    </dgm:pt>
    <dgm:pt modelId="{C0CD71E4-FA7F-4B02-8D3E-6C5DD89CCB07}" type="pres">
      <dgm:prSet presAssocID="{7EC90999-B73B-4E11-8EC9-033AE0E7A6A0}" presName="text3" presStyleLbl="fgAcc3" presStyleIdx="3" presStyleCnt="7">
        <dgm:presLayoutVars>
          <dgm:chPref val="3"/>
        </dgm:presLayoutVars>
      </dgm:prSet>
      <dgm:spPr/>
    </dgm:pt>
    <dgm:pt modelId="{D3D92AE7-9506-4BEF-B5A6-2257E3606025}" type="pres">
      <dgm:prSet presAssocID="{7EC90999-B73B-4E11-8EC9-033AE0E7A6A0}" presName="hierChild4" presStyleCnt="0"/>
      <dgm:spPr/>
    </dgm:pt>
    <dgm:pt modelId="{ECA09E0A-7A8D-4249-9864-B011B28F50DF}" type="pres">
      <dgm:prSet presAssocID="{1BD9C6F6-3435-4737-B4BB-855BE3ED795D}" presName="Name17" presStyleLbl="parChTrans1D3" presStyleIdx="4" presStyleCnt="7"/>
      <dgm:spPr/>
    </dgm:pt>
    <dgm:pt modelId="{1EC3F35C-779C-436F-B558-B3FF9DBA54E4}" type="pres">
      <dgm:prSet presAssocID="{2F647A16-EDAB-4D98-8352-933863C3FA52}" presName="hierRoot3" presStyleCnt="0"/>
      <dgm:spPr/>
    </dgm:pt>
    <dgm:pt modelId="{5AB9A408-A9CF-473A-A506-7376B6E49B1A}" type="pres">
      <dgm:prSet presAssocID="{2F647A16-EDAB-4D98-8352-933863C3FA52}" presName="composite3" presStyleCnt="0"/>
      <dgm:spPr/>
    </dgm:pt>
    <dgm:pt modelId="{CEF9DA3E-4935-41EF-9543-FCF42A6D6904}" type="pres">
      <dgm:prSet presAssocID="{2F647A16-EDAB-4D98-8352-933863C3FA52}" presName="background3" presStyleLbl="node3" presStyleIdx="4" presStyleCnt="7"/>
      <dgm:spPr/>
    </dgm:pt>
    <dgm:pt modelId="{1BE8F346-B3E4-4590-B119-A45C2634179F}" type="pres">
      <dgm:prSet presAssocID="{2F647A16-EDAB-4D98-8352-933863C3FA52}" presName="text3" presStyleLbl="fgAcc3" presStyleIdx="4" presStyleCnt="7">
        <dgm:presLayoutVars>
          <dgm:chPref val="3"/>
        </dgm:presLayoutVars>
      </dgm:prSet>
      <dgm:spPr/>
    </dgm:pt>
    <dgm:pt modelId="{7ADD8E93-9499-4C84-8CF2-F27BE7807F28}" type="pres">
      <dgm:prSet presAssocID="{2F647A16-EDAB-4D98-8352-933863C3FA52}" presName="hierChild4" presStyleCnt="0"/>
      <dgm:spPr/>
    </dgm:pt>
    <dgm:pt modelId="{C144557E-BD4C-4765-99BE-99EFC0ED0BC1}" type="pres">
      <dgm:prSet presAssocID="{624D21BA-2C81-4250-B95B-047EDDE6324E}" presName="Name17" presStyleLbl="parChTrans1D3" presStyleIdx="5" presStyleCnt="7"/>
      <dgm:spPr/>
    </dgm:pt>
    <dgm:pt modelId="{7A664320-A66B-47BF-8BAF-CD4FBC7DA54B}" type="pres">
      <dgm:prSet presAssocID="{00D21BC2-0EAB-4471-B25A-EA498DB1F54C}" presName="hierRoot3" presStyleCnt="0"/>
      <dgm:spPr/>
    </dgm:pt>
    <dgm:pt modelId="{1E4A8D03-49A7-4B8B-92DD-45ABD393F591}" type="pres">
      <dgm:prSet presAssocID="{00D21BC2-0EAB-4471-B25A-EA498DB1F54C}" presName="composite3" presStyleCnt="0"/>
      <dgm:spPr/>
    </dgm:pt>
    <dgm:pt modelId="{CF255912-CCF5-40C4-B643-94AA49066602}" type="pres">
      <dgm:prSet presAssocID="{00D21BC2-0EAB-4471-B25A-EA498DB1F54C}" presName="background3" presStyleLbl="node3" presStyleIdx="5" presStyleCnt="7"/>
      <dgm:spPr>
        <a:solidFill>
          <a:srgbClr val="00B0F0"/>
        </a:solidFill>
      </dgm:spPr>
    </dgm:pt>
    <dgm:pt modelId="{681A3F3F-F611-4A76-A8E7-F9DFFAED078A}" type="pres">
      <dgm:prSet presAssocID="{00D21BC2-0EAB-4471-B25A-EA498DB1F54C}" presName="text3" presStyleLbl="fgAcc3" presStyleIdx="5" presStyleCnt="7">
        <dgm:presLayoutVars>
          <dgm:chPref val="3"/>
        </dgm:presLayoutVars>
      </dgm:prSet>
      <dgm:spPr/>
    </dgm:pt>
    <dgm:pt modelId="{1A2EC9CF-F9E9-4B05-A122-71EC57AA7FCB}" type="pres">
      <dgm:prSet presAssocID="{00D21BC2-0EAB-4471-B25A-EA498DB1F54C}" presName="hierChild4" presStyleCnt="0"/>
      <dgm:spPr/>
    </dgm:pt>
    <dgm:pt modelId="{6FF6BBF3-59D4-4C5A-A498-8D6DF8E142FC}" type="pres">
      <dgm:prSet presAssocID="{6B4B2783-6F4F-4A3A-9CE9-0E745748BC75}" presName="Name17" presStyleLbl="parChTrans1D3" presStyleIdx="6" presStyleCnt="7"/>
      <dgm:spPr/>
    </dgm:pt>
    <dgm:pt modelId="{969936C5-E7BD-4F0C-A160-DDD67FBF18E5}" type="pres">
      <dgm:prSet presAssocID="{93385C40-9B9F-4F05-AE26-03801F3BCB2B}" presName="hierRoot3" presStyleCnt="0"/>
      <dgm:spPr/>
    </dgm:pt>
    <dgm:pt modelId="{C4EE3ECB-156A-4124-8E24-1C8EDE233C3C}" type="pres">
      <dgm:prSet presAssocID="{93385C40-9B9F-4F05-AE26-03801F3BCB2B}" presName="composite3" presStyleCnt="0"/>
      <dgm:spPr/>
    </dgm:pt>
    <dgm:pt modelId="{B654750F-3689-4D6D-8E49-FCF10C022582}" type="pres">
      <dgm:prSet presAssocID="{93385C40-9B9F-4F05-AE26-03801F3BCB2B}" presName="background3" presStyleLbl="node3" presStyleIdx="6" presStyleCnt="7"/>
      <dgm:spPr>
        <a:solidFill>
          <a:srgbClr val="00B0F0"/>
        </a:solidFill>
      </dgm:spPr>
    </dgm:pt>
    <dgm:pt modelId="{4BF40F5A-EFB4-4CA4-A888-259CBC6F0550}" type="pres">
      <dgm:prSet presAssocID="{93385C40-9B9F-4F05-AE26-03801F3BCB2B}" presName="text3" presStyleLbl="fgAcc3" presStyleIdx="6" presStyleCnt="7">
        <dgm:presLayoutVars>
          <dgm:chPref val="3"/>
        </dgm:presLayoutVars>
      </dgm:prSet>
      <dgm:spPr/>
    </dgm:pt>
    <dgm:pt modelId="{C088B4D5-45C5-4047-A0EF-BA5C1606394B}" type="pres">
      <dgm:prSet presAssocID="{93385C40-9B9F-4F05-AE26-03801F3BCB2B}" presName="hierChild4" presStyleCnt="0"/>
      <dgm:spPr/>
    </dgm:pt>
  </dgm:ptLst>
  <dgm:cxnLst>
    <dgm:cxn modelId="{D3994B00-9064-473E-8AEB-854E86E4ACF7}" type="presOf" srcId="{D4B985B7-CDDE-4AE6-A4CF-3102F5BD6F02}" destId="{87570E43-621E-43B7-B4CA-D74C45E94F58}" srcOrd="0" destOrd="0" presId="urn:microsoft.com/office/officeart/2005/8/layout/hierarchy1"/>
    <dgm:cxn modelId="{AAAA6E07-FAC2-463D-95B7-2D1C0975BDE0}" type="presOf" srcId="{5214E901-0AD9-42C1-A2D2-12B87F800507}" destId="{BF61ABE2-5448-4162-ACAB-838DBFD8B0C6}" srcOrd="0" destOrd="0" presId="urn:microsoft.com/office/officeart/2005/8/layout/hierarchy1"/>
    <dgm:cxn modelId="{CC1F592E-DD9A-4492-8D9E-1C751F884B96}" type="presOf" srcId="{6B4B2783-6F4F-4A3A-9CE9-0E745748BC75}" destId="{6FF6BBF3-59D4-4C5A-A498-8D6DF8E142FC}" srcOrd="0" destOrd="0" presId="urn:microsoft.com/office/officeart/2005/8/layout/hierarchy1"/>
    <dgm:cxn modelId="{764B5F33-A7F8-4294-9ED1-91568013A674}" type="presOf" srcId="{4F576128-A5D8-4078-A554-05EB54036D82}" destId="{2037C9A4-23F4-4A21-A362-6ABE426F95F2}" srcOrd="0" destOrd="0" presId="urn:microsoft.com/office/officeart/2005/8/layout/hierarchy1"/>
    <dgm:cxn modelId="{ECD88E33-A867-4E1F-B9B2-DBE465DD004B}" srcId="{EF79F873-5CC5-4981-889F-B75DBAD676D7}" destId="{ECBB40C2-0061-460B-8F18-340F4ECB6B7F}" srcOrd="0" destOrd="0" parTransId="{9CDA7341-7004-4A8B-9180-B3CDC3FF21AA}" sibTransId="{F1B37B8B-B03F-4EEA-A952-9C11DF0E31D5}"/>
    <dgm:cxn modelId="{741DCA39-7C95-43FB-B2DF-731A3387127E}" type="presOf" srcId="{BED064B9-61C5-4BED-A63D-521D5E1CBDC9}" destId="{CA2E10D9-DF8F-4D4C-B442-65198A37D62D}" srcOrd="0" destOrd="0" presId="urn:microsoft.com/office/officeart/2005/8/layout/hierarchy1"/>
    <dgm:cxn modelId="{C6B5DA44-5B73-4B02-A6E5-C49C53671C8A}" srcId="{2106CC20-878B-42FF-B1D3-9CDBB140588A}" destId="{7EC90999-B73B-4E11-8EC9-033AE0E7A6A0}" srcOrd="2" destOrd="0" parTransId="{151C1106-E05F-4E66-A68C-FBE65C1563D4}" sibTransId="{637C9209-DCEF-460B-B856-8743D0568175}"/>
    <dgm:cxn modelId="{DCD65265-E8D4-4C96-BFE9-0597D7F11207}" srcId="{2106CC20-878B-42FF-B1D3-9CDBB140588A}" destId="{8853B015-D99E-4427-A67A-3BB6452B3A1D}" srcOrd="1" destOrd="0" parTransId="{4F576128-A5D8-4078-A554-05EB54036D82}" sibTransId="{81B995C1-E581-41A1-9E81-DCA72FCCAE8F}"/>
    <dgm:cxn modelId="{74819B47-DAD0-483F-A51A-5460D9D1E2DD}" type="presOf" srcId="{2F647A16-EDAB-4D98-8352-933863C3FA52}" destId="{1BE8F346-B3E4-4590-B119-A45C2634179F}" srcOrd="0" destOrd="0" presId="urn:microsoft.com/office/officeart/2005/8/layout/hierarchy1"/>
    <dgm:cxn modelId="{72055A6C-816A-414D-B4F4-5E555108A1F0}" type="presOf" srcId="{061392CB-8459-42B7-8D07-CDFD992907F9}" destId="{990D83AB-B47A-448A-87AB-D84E5F923A8E}" srcOrd="0" destOrd="0" presId="urn:microsoft.com/office/officeart/2005/8/layout/hierarchy1"/>
    <dgm:cxn modelId="{19159A6F-01E1-42BA-ACD6-2704C3DD6540}" srcId="{2106CC20-878B-42FF-B1D3-9CDBB140588A}" destId="{BED064B9-61C5-4BED-A63D-521D5E1CBDC9}" srcOrd="0" destOrd="0" parTransId="{061392CB-8459-42B7-8D07-CDFD992907F9}" sibTransId="{EE66C49E-200D-4C22-AF8F-39B1DDBB03E0}"/>
    <dgm:cxn modelId="{F4FAAD70-C5FA-49E9-A73E-A0868E6F63AD}" type="presOf" srcId="{E55CFCD1-B680-4874-8C63-C181FD26E8D5}" destId="{73247CD1-F4A9-4511-BB3A-757D45A78387}" srcOrd="0" destOrd="0" presId="urn:microsoft.com/office/officeart/2005/8/layout/hierarchy1"/>
    <dgm:cxn modelId="{49FF6D51-5630-41E0-9A6B-BDC0F5FC224A}" srcId="{2106CC20-878B-42FF-B1D3-9CDBB140588A}" destId="{93385C40-9B9F-4F05-AE26-03801F3BCB2B}" srcOrd="5" destOrd="0" parTransId="{6B4B2783-6F4F-4A3A-9CE9-0E745748BC75}" sibTransId="{6EF59B35-0A17-4D63-B631-ADA160B5A38B}"/>
    <dgm:cxn modelId="{2027F974-8F6B-4285-9697-37508FA611BC}" srcId="{5214E901-0AD9-42C1-A2D2-12B87F800507}" destId="{E55CFCD1-B680-4874-8C63-C181FD26E8D5}" srcOrd="0" destOrd="0" parTransId="{D4B985B7-CDDE-4AE6-A4CF-3102F5BD6F02}" sibTransId="{FFA4D049-422F-4F85-8B06-ED3F6C29EAD8}"/>
    <dgm:cxn modelId="{B6FCFC7D-900A-4E1B-8F8D-92C25831942B}" srcId="{2106CC20-878B-42FF-B1D3-9CDBB140588A}" destId="{2F647A16-EDAB-4D98-8352-933863C3FA52}" srcOrd="3" destOrd="0" parTransId="{1BD9C6F6-3435-4737-B4BB-855BE3ED795D}" sibTransId="{353E32F8-7E1F-42E4-967E-EDD3B09CD38C}"/>
    <dgm:cxn modelId="{8D9CF18F-7782-48D1-95FC-71026C2FA6EB}" type="presOf" srcId="{1BD9C6F6-3435-4737-B4BB-855BE3ED795D}" destId="{ECA09E0A-7A8D-4249-9864-B011B28F50DF}" srcOrd="0" destOrd="0" presId="urn:microsoft.com/office/officeart/2005/8/layout/hierarchy1"/>
    <dgm:cxn modelId="{42146493-6CAE-40BC-9777-A7473ECBBA51}" type="presOf" srcId="{00D21BC2-0EAB-4471-B25A-EA498DB1F54C}" destId="{681A3F3F-F611-4A76-A8E7-F9DFFAED078A}" srcOrd="0" destOrd="0" presId="urn:microsoft.com/office/officeart/2005/8/layout/hierarchy1"/>
    <dgm:cxn modelId="{ECA84496-4D8E-4C82-9D07-E22E8A70A077}" srcId="{ECBB40C2-0061-460B-8F18-340F4ECB6B7F}" destId="{5214E901-0AD9-42C1-A2D2-12B87F800507}" srcOrd="0" destOrd="0" parTransId="{8877D50F-6598-49AC-A684-034A3C209C91}" sibTransId="{7A7DEAE9-775D-4741-AC42-1497D4E719CD}"/>
    <dgm:cxn modelId="{D91BA5A2-3377-4BB4-9477-BF2C5581B9A0}" type="presOf" srcId="{8853B015-D99E-4427-A67A-3BB6452B3A1D}" destId="{CE9A3B54-88AC-4C30-9AAF-09C9E1255FC7}" srcOrd="0" destOrd="0" presId="urn:microsoft.com/office/officeart/2005/8/layout/hierarchy1"/>
    <dgm:cxn modelId="{6CCEA5AE-63E5-4BF3-BE6F-8C2B6143B3FB}" type="presOf" srcId="{8877D50F-6598-49AC-A684-034A3C209C91}" destId="{6FF3C32B-5B9F-412A-898D-DD8C57F62B29}" srcOrd="0" destOrd="0" presId="urn:microsoft.com/office/officeart/2005/8/layout/hierarchy1"/>
    <dgm:cxn modelId="{D4659FB3-2B98-44CF-A3F5-12E251AC595E}" type="presOf" srcId="{ECBB40C2-0061-460B-8F18-340F4ECB6B7F}" destId="{6C1D75AC-1736-4821-ABDA-D0704939D7C8}" srcOrd="0" destOrd="0" presId="urn:microsoft.com/office/officeart/2005/8/layout/hierarchy1"/>
    <dgm:cxn modelId="{72B09CB5-B976-4201-AF22-BE0431BF12D1}" type="presOf" srcId="{86FB801A-67B1-4793-918B-5786F17C10DF}" destId="{1014BB8C-9A29-4EC6-8227-0C6CE0626859}" srcOrd="0" destOrd="0" presId="urn:microsoft.com/office/officeart/2005/8/layout/hierarchy1"/>
    <dgm:cxn modelId="{CB8252BC-41B3-4C02-A975-47D9EDF9CD8C}" type="presOf" srcId="{151C1106-E05F-4E66-A68C-FBE65C1563D4}" destId="{0AD9F51A-8BFC-4962-9E17-92AEBD1F65CB}" srcOrd="0" destOrd="0" presId="urn:microsoft.com/office/officeart/2005/8/layout/hierarchy1"/>
    <dgm:cxn modelId="{E86187CA-6FDE-457C-8D9C-7EB59FA87EE3}" type="presOf" srcId="{93385C40-9B9F-4F05-AE26-03801F3BCB2B}" destId="{4BF40F5A-EFB4-4CA4-A888-259CBC6F0550}" srcOrd="0" destOrd="0" presId="urn:microsoft.com/office/officeart/2005/8/layout/hierarchy1"/>
    <dgm:cxn modelId="{3703CFCD-9EED-4F08-A1FA-B6B708021791}" srcId="{ECBB40C2-0061-460B-8F18-340F4ECB6B7F}" destId="{2106CC20-878B-42FF-B1D3-9CDBB140588A}" srcOrd="1" destOrd="0" parTransId="{86FB801A-67B1-4793-918B-5786F17C10DF}" sibTransId="{A2A02173-9654-4AB1-AA3F-50E4C19328DE}"/>
    <dgm:cxn modelId="{C380D5D9-CEFE-4F67-98FB-9AA6099DE6DB}" type="presOf" srcId="{EF79F873-5CC5-4981-889F-B75DBAD676D7}" destId="{19C18CF7-E9EC-403B-8928-D14D035DB705}" srcOrd="0" destOrd="0" presId="urn:microsoft.com/office/officeart/2005/8/layout/hierarchy1"/>
    <dgm:cxn modelId="{E751F9D9-C1AE-413B-ACEC-54B94A2248AF}" type="presOf" srcId="{2106CC20-878B-42FF-B1D3-9CDBB140588A}" destId="{B7073EE0-DD96-4E03-8042-A21F5D631DCD}" srcOrd="0" destOrd="0" presId="urn:microsoft.com/office/officeart/2005/8/layout/hierarchy1"/>
    <dgm:cxn modelId="{5D0683EF-9DB8-4676-A5AB-A480BA5BB75C}" type="presOf" srcId="{624D21BA-2C81-4250-B95B-047EDDE6324E}" destId="{C144557E-BD4C-4765-99BE-99EFC0ED0BC1}" srcOrd="0" destOrd="0" presId="urn:microsoft.com/office/officeart/2005/8/layout/hierarchy1"/>
    <dgm:cxn modelId="{CA3796F0-EDDC-4E5E-9866-F89CFFFD022F}" srcId="{2106CC20-878B-42FF-B1D3-9CDBB140588A}" destId="{00D21BC2-0EAB-4471-B25A-EA498DB1F54C}" srcOrd="4" destOrd="0" parTransId="{624D21BA-2C81-4250-B95B-047EDDE6324E}" sibTransId="{FBF9A9C1-EEA1-4A0B-841C-37B1D53B1C5D}"/>
    <dgm:cxn modelId="{8D63FAFF-3B22-483F-A558-0204A63F0B60}" type="presOf" srcId="{7EC90999-B73B-4E11-8EC9-033AE0E7A6A0}" destId="{C0CD71E4-FA7F-4B02-8D3E-6C5DD89CCB07}" srcOrd="0" destOrd="0" presId="urn:microsoft.com/office/officeart/2005/8/layout/hierarchy1"/>
    <dgm:cxn modelId="{299F7818-E300-4FC4-969B-8A48C7EB7443}" type="presParOf" srcId="{19C18CF7-E9EC-403B-8928-D14D035DB705}" destId="{D6263A08-D171-4170-8630-691F95D61DBF}" srcOrd="0" destOrd="0" presId="urn:microsoft.com/office/officeart/2005/8/layout/hierarchy1"/>
    <dgm:cxn modelId="{6C96E8D1-FB93-4219-B675-E23CA0764245}" type="presParOf" srcId="{D6263A08-D171-4170-8630-691F95D61DBF}" destId="{18B2D0BF-64F7-41EA-BF77-ABB2E70D2C5F}" srcOrd="0" destOrd="0" presId="urn:microsoft.com/office/officeart/2005/8/layout/hierarchy1"/>
    <dgm:cxn modelId="{8FEBB245-11A7-4A53-9393-A850D2C21891}" type="presParOf" srcId="{18B2D0BF-64F7-41EA-BF77-ABB2E70D2C5F}" destId="{80C4C7E7-67F7-47F7-9C7F-B06BC122B191}" srcOrd="0" destOrd="0" presId="urn:microsoft.com/office/officeart/2005/8/layout/hierarchy1"/>
    <dgm:cxn modelId="{58268D0F-BF9C-447E-970C-DED43668CA0A}" type="presParOf" srcId="{18B2D0BF-64F7-41EA-BF77-ABB2E70D2C5F}" destId="{6C1D75AC-1736-4821-ABDA-D0704939D7C8}" srcOrd="1" destOrd="0" presId="urn:microsoft.com/office/officeart/2005/8/layout/hierarchy1"/>
    <dgm:cxn modelId="{A684FCB1-BC3E-48FC-BFBC-6B471B603E21}" type="presParOf" srcId="{D6263A08-D171-4170-8630-691F95D61DBF}" destId="{7F0DE142-FCA3-4AE8-A81A-48E67CA1EEB2}" srcOrd="1" destOrd="0" presId="urn:microsoft.com/office/officeart/2005/8/layout/hierarchy1"/>
    <dgm:cxn modelId="{0C317F17-E0C5-4050-932B-F3A7D9734016}" type="presParOf" srcId="{7F0DE142-FCA3-4AE8-A81A-48E67CA1EEB2}" destId="{6FF3C32B-5B9F-412A-898D-DD8C57F62B29}" srcOrd="0" destOrd="0" presId="urn:microsoft.com/office/officeart/2005/8/layout/hierarchy1"/>
    <dgm:cxn modelId="{23B7096E-023E-476C-A794-45257F552739}" type="presParOf" srcId="{7F0DE142-FCA3-4AE8-A81A-48E67CA1EEB2}" destId="{61A030B4-4DB5-4F67-88A8-46ED1B2E562A}" srcOrd="1" destOrd="0" presId="urn:microsoft.com/office/officeart/2005/8/layout/hierarchy1"/>
    <dgm:cxn modelId="{E0E4D907-F830-413B-A96E-2834ACBBFE7B}" type="presParOf" srcId="{61A030B4-4DB5-4F67-88A8-46ED1B2E562A}" destId="{73108C6C-7699-48C7-820B-4E66EDF17574}" srcOrd="0" destOrd="0" presId="urn:microsoft.com/office/officeart/2005/8/layout/hierarchy1"/>
    <dgm:cxn modelId="{895E51AD-FC98-4003-9C4B-C83F82F9CA92}" type="presParOf" srcId="{73108C6C-7699-48C7-820B-4E66EDF17574}" destId="{9DBC813F-5126-445F-A33F-7F26BA118D62}" srcOrd="0" destOrd="0" presId="urn:microsoft.com/office/officeart/2005/8/layout/hierarchy1"/>
    <dgm:cxn modelId="{E9C8550D-24B2-4544-B22B-F58EFC4B76CD}" type="presParOf" srcId="{73108C6C-7699-48C7-820B-4E66EDF17574}" destId="{BF61ABE2-5448-4162-ACAB-838DBFD8B0C6}" srcOrd="1" destOrd="0" presId="urn:microsoft.com/office/officeart/2005/8/layout/hierarchy1"/>
    <dgm:cxn modelId="{D288D441-6E9D-4331-8470-E2299CE34415}" type="presParOf" srcId="{61A030B4-4DB5-4F67-88A8-46ED1B2E562A}" destId="{ECEB91A7-53D7-4669-9CA2-10E5C16344C0}" srcOrd="1" destOrd="0" presId="urn:microsoft.com/office/officeart/2005/8/layout/hierarchy1"/>
    <dgm:cxn modelId="{079BCBDC-A8F8-4F9B-8C34-33D2E9AAD694}" type="presParOf" srcId="{ECEB91A7-53D7-4669-9CA2-10E5C16344C0}" destId="{87570E43-621E-43B7-B4CA-D74C45E94F58}" srcOrd="0" destOrd="0" presId="urn:microsoft.com/office/officeart/2005/8/layout/hierarchy1"/>
    <dgm:cxn modelId="{46B036DC-EB38-4A23-8AFD-9DC40CF3B864}" type="presParOf" srcId="{ECEB91A7-53D7-4669-9CA2-10E5C16344C0}" destId="{7D87CF77-BDC4-4808-B215-AB6F6678BC91}" srcOrd="1" destOrd="0" presId="urn:microsoft.com/office/officeart/2005/8/layout/hierarchy1"/>
    <dgm:cxn modelId="{74DD80C1-97D9-48AB-B9BE-A09EDE1820E1}" type="presParOf" srcId="{7D87CF77-BDC4-4808-B215-AB6F6678BC91}" destId="{D6BEBFB6-C904-456B-AF2A-FD0D45CD932E}" srcOrd="0" destOrd="0" presId="urn:microsoft.com/office/officeart/2005/8/layout/hierarchy1"/>
    <dgm:cxn modelId="{40A0D472-8873-4E92-9110-A806B91024C0}" type="presParOf" srcId="{D6BEBFB6-C904-456B-AF2A-FD0D45CD932E}" destId="{CC03A4EC-835B-4317-8582-BC08FBD23D6E}" srcOrd="0" destOrd="0" presId="urn:microsoft.com/office/officeart/2005/8/layout/hierarchy1"/>
    <dgm:cxn modelId="{F4BD6EA4-4473-41CE-9687-9F9898226381}" type="presParOf" srcId="{D6BEBFB6-C904-456B-AF2A-FD0D45CD932E}" destId="{73247CD1-F4A9-4511-BB3A-757D45A78387}" srcOrd="1" destOrd="0" presId="urn:microsoft.com/office/officeart/2005/8/layout/hierarchy1"/>
    <dgm:cxn modelId="{0D77C1C4-4EE2-4A30-BCAE-995A4E24D975}" type="presParOf" srcId="{7D87CF77-BDC4-4808-B215-AB6F6678BC91}" destId="{D5ED3D18-5812-4984-929C-CF2D8096BE43}" srcOrd="1" destOrd="0" presId="urn:microsoft.com/office/officeart/2005/8/layout/hierarchy1"/>
    <dgm:cxn modelId="{96DC6A6E-E1FD-46B7-A650-680A714CEE9D}" type="presParOf" srcId="{7F0DE142-FCA3-4AE8-A81A-48E67CA1EEB2}" destId="{1014BB8C-9A29-4EC6-8227-0C6CE0626859}" srcOrd="2" destOrd="0" presId="urn:microsoft.com/office/officeart/2005/8/layout/hierarchy1"/>
    <dgm:cxn modelId="{0E934FD9-FC30-45AC-9FCC-8E92DD941305}" type="presParOf" srcId="{7F0DE142-FCA3-4AE8-A81A-48E67CA1EEB2}" destId="{7D59D820-FE7A-40A1-8FD0-CA2B06EF65E0}" srcOrd="3" destOrd="0" presId="urn:microsoft.com/office/officeart/2005/8/layout/hierarchy1"/>
    <dgm:cxn modelId="{3F35EFDC-1277-485F-BC7E-17755A276742}" type="presParOf" srcId="{7D59D820-FE7A-40A1-8FD0-CA2B06EF65E0}" destId="{D5B01F99-DDE3-4348-8EEB-F71A13F5AC4A}" srcOrd="0" destOrd="0" presId="urn:microsoft.com/office/officeart/2005/8/layout/hierarchy1"/>
    <dgm:cxn modelId="{9507EAF8-36C0-48C3-B2C8-A6932E3593BE}" type="presParOf" srcId="{D5B01F99-DDE3-4348-8EEB-F71A13F5AC4A}" destId="{08E7733C-46FB-4989-87C3-70618BECCBC2}" srcOrd="0" destOrd="0" presId="urn:microsoft.com/office/officeart/2005/8/layout/hierarchy1"/>
    <dgm:cxn modelId="{6E14DF85-137D-4603-9FB5-B5DEF2606757}" type="presParOf" srcId="{D5B01F99-DDE3-4348-8EEB-F71A13F5AC4A}" destId="{B7073EE0-DD96-4E03-8042-A21F5D631DCD}" srcOrd="1" destOrd="0" presId="urn:microsoft.com/office/officeart/2005/8/layout/hierarchy1"/>
    <dgm:cxn modelId="{C4A7B37C-9259-4906-814D-34EF43CA61ED}" type="presParOf" srcId="{7D59D820-FE7A-40A1-8FD0-CA2B06EF65E0}" destId="{9723DDCA-FB3B-41D6-B6F6-7B0253925257}" srcOrd="1" destOrd="0" presId="urn:microsoft.com/office/officeart/2005/8/layout/hierarchy1"/>
    <dgm:cxn modelId="{28FFF8D3-3939-4869-90EA-9EBBC9002F15}" type="presParOf" srcId="{9723DDCA-FB3B-41D6-B6F6-7B0253925257}" destId="{990D83AB-B47A-448A-87AB-D84E5F923A8E}" srcOrd="0" destOrd="0" presId="urn:microsoft.com/office/officeart/2005/8/layout/hierarchy1"/>
    <dgm:cxn modelId="{A776C153-6399-4973-9DD6-3CB54348AC4C}" type="presParOf" srcId="{9723DDCA-FB3B-41D6-B6F6-7B0253925257}" destId="{AA0E38D5-C162-4646-8E08-B48CE03AF94A}" srcOrd="1" destOrd="0" presId="urn:microsoft.com/office/officeart/2005/8/layout/hierarchy1"/>
    <dgm:cxn modelId="{FB9C356F-CF23-400E-B7E8-DA9789C508AF}" type="presParOf" srcId="{AA0E38D5-C162-4646-8E08-B48CE03AF94A}" destId="{F9BE1C87-F3CC-4D6F-B1D6-C722B8106FA1}" srcOrd="0" destOrd="0" presId="urn:microsoft.com/office/officeart/2005/8/layout/hierarchy1"/>
    <dgm:cxn modelId="{4D96C880-B6F7-48A8-8EF3-65647C982DFF}" type="presParOf" srcId="{F9BE1C87-F3CC-4D6F-B1D6-C722B8106FA1}" destId="{22E6B9C4-BE7E-4E0C-868F-892DB34BCE60}" srcOrd="0" destOrd="0" presId="urn:microsoft.com/office/officeart/2005/8/layout/hierarchy1"/>
    <dgm:cxn modelId="{E7B2C2CA-DD5D-4B66-B699-A1BCE452ACDE}" type="presParOf" srcId="{F9BE1C87-F3CC-4D6F-B1D6-C722B8106FA1}" destId="{CA2E10D9-DF8F-4D4C-B442-65198A37D62D}" srcOrd="1" destOrd="0" presId="urn:microsoft.com/office/officeart/2005/8/layout/hierarchy1"/>
    <dgm:cxn modelId="{DB818A8C-B03C-4906-A179-40019A16E03A}" type="presParOf" srcId="{AA0E38D5-C162-4646-8E08-B48CE03AF94A}" destId="{1C551D42-53EE-4937-A46A-12A1C7F80E53}" srcOrd="1" destOrd="0" presId="urn:microsoft.com/office/officeart/2005/8/layout/hierarchy1"/>
    <dgm:cxn modelId="{4495FB0C-C84E-4318-B829-20972D5D4BF2}" type="presParOf" srcId="{9723DDCA-FB3B-41D6-B6F6-7B0253925257}" destId="{2037C9A4-23F4-4A21-A362-6ABE426F95F2}" srcOrd="2" destOrd="0" presId="urn:microsoft.com/office/officeart/2005/8/layout/hierarchy1"/>
    <dgm:cxn modelId="{42C133DC-0FB5-4E56-8804-62D458CBC36A}" type="presParOf" srcId="{9723DDCA-FB3B-41D6-B6F6-7B0253925257}" destId="{0EF9D613-96B7-4F40-8E2F-E34E2E934729}" srcOrd="3" destOrd="0" presId="urn:microsoft.com/office/officeart/2005/8/layout/hierarchy1"/>
    <dgm:cxn modelId="{586B67AF-4D82-4FC8-A74E-2F253CBBCE62}" type="presParOf" srcId="{0EF9D613-96B7-4F40-8E2F-E34E2E934729}" destId="{0F83F8D5-8ACA-4081-87DB-81A4CEE69F04}" srcOrd="0" destOrd="0" presId="urn:microsoft.com/office/officeart/2005/8/layout/hierarchy1"/>
    <dgm:cxn modelId="{C3BEB4FE-5E7C-4EFC-A51B-D12D796E37D4}" type="presParOf" srcId="{0F83F8D5-8ACA-4081-87DB-81A4CEE69F04}" destId="{D1FF53CD-171D-4926-9450-90C120D911C6}" srcOrd="0" destOrd="0" presId="urn:microsoft.com/office/officeart/2005/8/layout/hierarchy1"/>
    <dgm:cxn modelId="{840FED36-7296-4C32-8618-ADC9C266733B}" type="presParOf" srcId="{0F83F8D5-8ACA-4081-87DB-81A4CEE69F04}" destId="{CE9A3B54-88AC-4C30-9AAF-09C9E1255FC7}" srcOrd="1" destOrd="0" presId="urn:microsoft.com/office/officeart/2005/8/layout/hierarchy1"/>
    <dgm:cxn modelId="{4AA2A73A-242E-410D-8941-01847AA6B88C}" type="presParOf" srcId="{0EF9D613-96B7-4F40-8E2F-E34E2E934729}" destId="{559B33EA-0234-4206-8958-42AF305DD5A8}" srcOrd="1" destOrd="0" presId="urn:microsoft.com/office/officeart/2005/8/layout/hierarchy1"/>
    <dgm:cxn modelId="{197B80D1-CF77-49D6-A694-4C60994E15C5}" type="presParOf" srcId="{9723DDCA-FB3B-41D6-B6F6-7B0253925257}" destId="{0AD9F51A-8BFC-4962-9E17-92AEBD1F65CB}" srcOrd="4" destOrd="0" presId="urn:microsoft.com/office/officeart/2005/8/layout/hierarchy1"/>
    <dgm:cxn modelId="{A7DF8ED3-5349-4DC3-BA3D-BF49E167DA61}" type="presParOf" srcId="{9723DDCA-FB3B-41D6-B6F6-7B0253925257}" destId="{6425A5A2-7D5C-45FB-8570-1C280B507E30}" srcOrd="5" destOrd="0" presId="urn:microsoft.com/office/officeart/2005/8/layout/hierarchy1"/>
    <dgm:cxn modelId="{B88BD03F-EE32-4EC9-B18C-8EB805B84638}" type="presParOf" srcId="{6425A5A2-7D5C-45FB-8570-1C280B507E30}" destId="{0365E4B5-2C6B-4EBB-A7D7-4B12478382E7}" srcOrd="0" destOrd="0" presId="urn:microsoft.com/office/officeart/2005/8/layout/hierarchy1"/>
    <dgm:cxn modelId="{F5CE4372-FC37-4E31-BC01-518865A00E06}" type="presParOf" srcId="{0365E4B5-2C6B-4EBB-A7D7-4B12478382E7}" destId="{529B1239-A7B6-4220-B693-9DD7BCF060A7}" srcOrd="0" destOrd="0" presId="urn:microsoft.com/office/officeart/2005/8/layout/hierarchy1"/>
    <dgm:cxn modelId="{E5B89E75-0E78-453E-915B-BC0FE45D6A78}" type="presParOf" srcId="{0365E4B5-2C6B-4EBB-A7D7-4B12478382E7}" destId="{C0CD71E4-FA7F-4B02-8D3E-6C5DD89CCB07}" srcOrd="1" destOrd="0" presId="urn:microsoft.com/office/officeart/2005/8/layout/hierarchy1"/>
    <dgm:cxn modelId="{8167D23C-EF53-4110-AB45-C2165278B3B9}" type="presParOf" srcId="{6425A5A2-7D5C-45FB-8570-1C280B507E30}" destId="{D3D92AE7-9506-4BEF-B5A6-2257E3606025}" srcOrd="1" destOrd="0" presId="urn:microsoft.com/office/officeart/2005/8/layout/hierarchy1"/>
    <dgm:cxn modelId="{F17CEB4B-A9EF-4F4A-AAC1-C2F2053EBB62}" type="presParOf" srcId="{9723DDCA-FB3B-41D6-B6F6-7B0253925257}" destId="{ECA09E0A-7A8D-4249-9864-B011B28F50DF}" srcOrd="6" destOrd="0" presId="urn:microsoft.com/office/officeart/2005/8/layout/hierarchy1"/>
    <dgm:cxn modelId="{DCB287D7-F6CA-4E96-948D-6AD16EA46877}" type="presParOf" srcId="{9723DDCA-FB3B-41D6-B6F6-7B0253925257}" destId="{1EC3F35C-779C-436F-B558-B3FF9DBA54E4}" srcOrd="7" destOrd="0" presId="urn:microsoft.com/office/officeart/2005/8/layout/hierarchy1"/>
    <dgm:cxn modelId="{B99A5253-F1C3-401E-9BF5-A3C964292978}" type="presParOf" srcId="{1EC3F35C-779C-436F-B558-B3FF9DBA54E4}" destId="{5AB9A408-A9CF-473A-A506-7376B6E49B1A}" srcOrd="0" destOrd="0" presId="urn:microsoft.com/office/officeart/2005/8/layout/hierarchy1"/>
    <dgm:cxn modelId="{EE5644BD-507C-4AC4-AED0-E88C47A5BBD7}" type="presParOf" srcId="{5AB9A408-A9CF-473A-A506-7376B6E49B1A}" destId="{CEF9DA3E-4935-41EF-9543-FCF42A6D6904}" srcOrd="0" destOrd="0" presId="urn:microsoft.com/office/officeart/2005/8/layout/hierarchy1"/>
    <dgm:cxn modelId="{02993830-3EA3-4ED2-BFD3-B149DA0053AD}" type="presParOf" srcId="{5AB9A408-A9CF-473A-A506-7376B6E49B1A}" destId="{1BE8F346-B3E4-4590-B119-A45C2634179F}" srcOrd="1" destOrd="0" presId="urn:microsoft.com/office/officeart/2005/8/layout/hierarchy1"/>
    <dgm:cxn modelId="{04B8E342-17C5-43E1-9AC8-FB8C7FFEBD14}" type="presParOf" srcId="{1EC3F35C-779C-436F-B558-B3FF9DBA54E4}" destId="{7ADD8E93-9499-4C84-8CF2-F27BE7807F28}" srcOrd="1" destOrd="0" presId="urn:microsoft.com/office/officeart/2005/8/layout/hierarchy1"/>
    <dgm:cxn modelId="{A2F0D1E2-76F9-47DC-BDDB-1BC4110D4910}" type="presParOf" srcId="{9723DDCA-FB3B-41D6-B6F6-7B0253925257}" destId="{C144557E-BD4C-4765-99BE-99EFC0ED0BC1}" srcOrd="8" destOrd="0" presId="urn:microsoft.com/office/officeart/2005/8/layout/hierarchy1"/>
    <dgm:cxn modelId="{120F8EE9-FAE5-4AFF-9F42-AFD13954DB10}" type="presParOf" srcId="{9723DDCA-FB3B-41D6-B6F6-7B0253925257}" destId="{7A664320-A66B-47BF-8BAF-CD4FBC7DA54B}" srcOrd="9" destOrd="0" presId="urn:microsoft.com/office/officeart/2005/8/layout/hierarchy1"/>
    <dgm:cxn modelId="{312E8B13-DA45-4FE2-A102-4D7FA36205F4}" type="presParOf" srcId="{7A664320-A66B-47BF-8BAF-CD4FBC7DA54B}" destId="{1E4A8D03-49A7-4B8B-92DD-45ABD393F591}" srcOrd="0" destOrd="0" presId="urn:microsoft.com/office/officeart/2005/8/layout/hierarchy1"/>
    <dgm:cxn modelId="{3BCB6055-46B6-4135-A3B3-F7A2A3914B6C}" type="presParOf" srcId="{1E4A8D03-49A7-4B8B-92DD-45ABD393F591}" destId="{CF255912-CCF5-40C4-B643-94AA49066602}" srcOrd="0" destOrd="0" presId="urn:microsoft.com/office/officeart/2005/8/layout/hierarchy1"/>
    <dgm:cxn modelId="{7FB849FF-49EB-4E91-81AC-290ACF9E71A3}" type="presParOf" srcId="{1E4A8D03-49A7-4B8B-92DD-45ABD393F591}" destId="{681A3F3F-F611-4A76-A8E7-F9DFFAED078A}" srcOrd="1" destOrd="0" presId="urn:microsoft.com/office/officeart/2005/8/layout/hierarchy1"/>
    <dgm:cxn modelId="{187058FC-55ED-4134-865F-32FAE5F318EA}" type="presParOf" srcId="{7A664320-A66B-47BF-8BAF-CD4FBC7DA54B}" destId="{1A2EC9CF-F9E9-4B05-A122-71EC57AA7FCB}" srcOrd="1" destOrd="0" presId="urn:microsoft.com/office/officeart/2005/8/layout/hierarchy1"/>
    <dgm:cxn modelId="{B12E1452-303C-4684-A753-DED117F265E9}" type="presParOf" srcId="{9723DDCA-FB3B-41D6-B6F6-7B0253925257}" destId="{6FF6BBF3-59D4-4C5A-A498-8D6DF8E142FC}" srcOrd="10" destOrd="0" presId="urn:microsoft.com/office/officeart/2005/8/layout/hierarchy1"/>
    <dgm:cxn modelId="{B574AF01-5859-4E71-BD40-0C2B18DABA3E}" type="presParOf" srcId="{9723DDCA-FB3B-41D6-B6F6-7B0253925257}" destId="{969936C5-E7BD-4F0C-A160-DDD67FBF18E5}" srcOrd="11" destOrd="0" presId="urn:microsoft.com/office/officeart/2005/8/layout/hierarchy1"/>
    <dgm:cxn modelId="{96F8D81B-CFF1-4064-AB59-FE2E20B837EB}" type="presParOf" srcId="{969936C5-E7BD-4F0C-A160-DDD67FBF18E5}" destId="{C4EE3ECB-156A-4124-8E24-1C8EDE233C3C}" srcOrd="0" destOrd="0" presId="urn:microsoft.com/office/officeart/2005/8/layout/hierarchy1"/>
    <dgm:cxn modelId="{070D7B93-BC2B-48AC-AC51-ACA0C7B5F0CD}" type="presParOf" srcId="{C4EE3ECB-156A-4124-8E24-1C8EDE233C3C}" destId="{B654750F-3689-4D6D-8E49-FCF10C022582}" srcOrd="0" destOrd="0" presId="urn:microsoft.com/office/officeart/2005/8/layout/hierarchy1"/>
    <dgm:cxn modelId="{78D61F7A-07D0-4F76-8883-536101B9074B}" type="presParOf" srcId="{C4EE3ECB-156A-4124-8E24-1C8EDE233C3C}" destId="{4BF40F5A-EFB4-4CA4-A888-259CBC6F0550}" srcOrd="1" destOrd="0" presId="urn:microsoft.com/office/officeart/2005/8/layout/hierarchy1"/>
    <dgm:cxn modelId="{CAEA1F0C-F995-4EB9-994E-8218D5C33661}" type="presParOf" srcId="{969936C5-E7BD-4F0C-A160-DDD67FBF18E5}" destId="{C088B4D5-45C5-4047-A0EF-BA5C1606394B}"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FF6BBF3-59D4-4C5A-A498-8D6DF8E142FC}">
      <dsp:nvSpPr>
        <dsp:cNvPr id="0" name=""/>
        <dsp:cNvSpPr/>
      </dsp:nvSpPr>
      <dsp:spPr>
        <a:xfrm>
          <a:off x="4618450" y="2062865"/>
          <a:ext cx="2949071" cy="280697"/>
        </a:xfrm>
        <a:custGeom>
          <a:avLst/>
          <a:gdLst/>
          <a:ahLst/>
          <a:cxnLst/>
          <a:rect l="0" t="0" r="0" b="0"/>
          <a:pathLst>
            <a:path>
              <a:moveTo>
                <a:pt x="0" y="0"/>
              </a:moveTo>
              <a:lnTo>
                <a:pt x="0" y="191287"/>
              </a:lnTo>
              <a:lnTo>
                <a:pt x="2949071" y="191287"/>
              </a:lnTo>
              <a:lnTo>
                <a:pt x="2949071" y="280697"/>
              </a:lnTo>
            </a:path>
          </a:pathLst>
        </a:custGeom>
        <a:noFill/>
        <a:ln w="15875" cap="rnd" cmpd="sng" algn="ctr">
          <a:solidFill>
            <a:schemeClr val="accent5">
              <a:shade val="80000"/>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C144557E-BD4C-4765-99BE-99EFC0ED0BC1}">
      <dsp:nvSpPr>
        <dsp:cNvPr id="0" name=""/>
        <dsp:cNvSpPr/>
      </dsp:nvSpPr>
      <dsp:spPr>
        <a:xfrm>
          <a:off x="4618450" y="2062865"/>
          <a:ext cx="1769442" cy="280697"/>
        </a:xfrm>
        <a:custGeom>
          <a:avLst/>
          <a:gdLst/>
          <a:ahLst/>
          <a:cxnLst/>
          <a:rect l="0" t="0" r="0" b="0"/>
          <a:pathLst>
            <a:path>
              <a:moveTo>
                <a:pt x="0" y="0"/>
              </a:moveTo>
              <a:lnTo>
                <a:pt x="0" y="191287"/>
              </a:lnTo>
              <a:lnTo>
                <a:pt x="1769442" y="191287"/>
              </a:lnTo>
              <a:lnTo>
                <a:pt x="1769442" y="280697"/>
              </a:lnTo>
            </a:path>
          </a:pathLst>
        </a:custGeom>
        <a:noFill/>
        <a:ln w="15875" cap="rnd" cmpd="sng" algn="ctr">
          <a:solidFill>
            <a:schemeClr val="accent5">
              <a:shade val="80000"/>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ECA09E0A-7A8D-4249-9864-B011B28F50DF}">
      <dsp:nvSpPr>
        <dsp:cNvPr id="0" name=""/>
        <dsp:cNvSpPr/>
      </dsp:nvSpPr>
      <dsp:spPr>
        <a:xfrm>
          <a:off x="4618450" y="2062865"/>
          <a:ext cx="589814" cy="280697"/>
        </a:xfrm>
        <a:custGeom>
          <a:avLst/>
          <a:gdLst/>
          <a:ahLst/>
          <a:cxnLst/>
          <a:rect l="0" t="0" r="0" b="0"/>
          <a:pathLst>
            <a:path>
              <a:moveTo>
                <a:pt x="0" y="0"/>
              </a:moveTo>
              <a:lnTo>
                <a:pt x="0" y="191287"/>
              </a:lnTo>
              <a:lnTo>
                <a:pt x="589814" y="191287"/>
              </a:lnTo>
              <a:lnTo>
                <a:pt x="589814" y="280697"/>
              </a:lnTo>
            </a:path>
          </a:pathLst>
        </a:custGeom>
        <a:noFill/>
        <a:ln w="15875" cap="rnd" cmpd="sng" algn="ctr">
          <a:solidFill>
            <a:schemeClr val="accent5">
              <a:shade val="80000"/>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0AD9F51A-8BFC-4962-9E17-92AEBD1F65CB}">
      <dsp:nvSpPr>
        <dsp:cNvPr id="0" name=""/>
        <dsp:cNvSpPr/>
      </dsp:nvSpPr>
      <dsp:spPr>
        <a:xfrm>
          <a:off x="4028636" y="2062865"/>
          <a:ext cx="589814" cy="280697"/>
        </a:xfrm>
        <a:custGeom>
          <a:avLst/>
          <a:gdLst/>
          <a:ahLst/>
          <a:cxnLst/>
          <a:rect l="0" t="0" r="0" b="0"/>
          <a:pathLst>
            <a:path>
              <a:moveTo>
                <a:pt x="589814" y="0"/>
              </a:moveTo>
              <a:lnTo>
                <a:pt x="589814" y="191287"/>
              </a:lnTo>
              <a:lnTo>
                <a:pt x="0" y="191287"/>
              </a:lnTo>
              <a:lnTo>
                <a:pt x="0" y="280697"/>
              </a:lnTo>
            </a:path>
          </a:pathLst>
        </a:custGeom>
        <a:noFill/>
        <a:ln w="15875" cap="rnd" cmpd="sng" algn="ctr">
          <a:solidFill>
            <a:schemeClr val="accent5">
              <a:shade val="80000"/>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2037C9A4-23F4-4A21-A362-6ABE426F95F2}">
      <dsp:nvSpPr>
        <dsp:cNvPr id="0" name=""/>
        <dsp:cNvSpPr/>
      </dsp:nvSpPr>
      <dsp:spPr>
        <a:xfrm>
          <a:off x="2849008" y="2062865"/>
          <a:ext cx="1769442" cy="280697"/>
        </a:xfrm>
        <a:custGeom>
          <a:avLst/>
          <a:gdLst/>
          <a:ahLst/>
          <a:cxnLst/>
          <a:rect l="0" t="0" r="0" b="0"/>
          <a:pathLst>
            <a:path>
              <a:moveTo>
                <a:pt x="1769442" y="0"/>
              </a:moveTo>
              <a:lnTo>
                <a:pt x="1769442" y="191287"/>
              </a:lnTo>
              <a:lnTo>
                <a:pt x="0" y="191287"/>
              </a:lnTo>
              <a:lnTo>
                <a:pt x="0" y="280697"/>
              </a:lnTo>
            </a:path>
          </a:pathLst>
        </a:custGeom>
        <a:noFill/>
        <a:ln w="15875" cap="rnd" cmpd="sng" algn="ctr">
          <a:solidFill>
            <a:schemeClr val="accent5">
              <a:shade val="80000"/>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990D83AB-B47A-448A-87AB-D84E5F923A8E}">
      <dsp:nvSpPr>
        <dsp:cNvPr id="0" name=""/>
        <dsp:cNvSpPr/>
      </dsp:nvSpPr>
      <dsp:spPr>
        <a:xfrm>
          <a:off x="1669379" y="2062865"/>
          <a:ext cx="2949071" cy="280697"/>
        </a:xfrm>
        <a:custGeom>
          <a:avLst/>
          <a:gdLst/>
          <a:ahLst/>
          <a:cxnLst/>
          <a:rect l="0" t="0" r="0" b="0"/>
          <a:pathLst>
            <a:path>
              <a:moveTo>
                <a:pt x="2949071" y="0"/>
              </a:moveTo>
              <a:lnTo>
                <a:pt x="2949071" y="191287"/>
              </a:lnTo>
              <a:lnTo>
                <a:pt x="0" y="191287"/>
              </a:lnTo>
              <a:lnTo>
                <a:pt x="0" y="280697"/>
              </a:lnTo>
            </a:path>
          </a:pathLst>
        </a:custGeom>
        <a:noFill/>
        <a:ln w="15875" cap="rnd" cmpd="sng" algn="ctr">
          <a:solidFill>
            <a:schemeClr val="accent5">
              <a:shade val="80000"/>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1014BB8C-9A29-4EC6-8227-0C6CE0626859}">
      <dsp:nvSpPr>
        <dsp:cNvPr id="0" name=""/>
        <dsp:cNvSpPr/>
      </dsp:nvSpPr>
      <dsp:spPr>
        <a:xfrm>
          <a:off x="2554100" y="1169297"/>
          <a:ext cx="2064349" cy="280697"/>
        </a:xfrm>
        <a:custGeom>
          <a:avLst/>
          <a:gdLst/>
          <a:ahLst/>
          <a:cxnLst/>
          <a:rect l="0" t="0" r="0" b="0"/>
          <a:pathLst>
            <a:path>
              <a:moveTo>
                <a:pt x="0" y="0"/>
              </a:moveTo>
              <a:lnTo>
                <a:pt x="0" y="191287"/>
              </a:lnTo>
              <a:lnTo>
                <a:pt x="2064349" y="191287"/>
              </a:lnTo>
              <a:lnTo>
                <a:pt x="2064349" y="280697"/>
              </a:lnTo>
            </a:path>
          </a:pathLst>
        </a:custGeom>
        <a:noFill/>
        <a:ln w="15875" cap="rnd" cmpd="sng" algn="ctr">
          <a:solidFill>
            <a:schemeClr val="accent5">
              <a:shade val="60000"/>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87570E43-621E-43B7-B4CA-D74C45E94F58}">
      <dsp:nvSpPr>
        <dsp:cNvPr id="0" name=""/>
        <dsp:cNvSpPr/>
      </dsp:nvSpPr>
      <dsp:spPr>
        <a:xfrm>
          <a:off x="444031" y="2062865"/>
          <a:ext cx="91440" cy="280697"/>
        </a:xfrm>
        <a:custGeom>
          <a:avLst/>
          <a:gdLst/>
          <a:ahLst/>
          <a:cxnLst/>
          <a:rect l="0" t="0" r="0" b="0"/>
          <a:pathLst>
            <a:path>
              <a:moveTo>
                <a:pt x="45720" y="0"/>
              </a:moveTo>
              <a:lnTo>
                <a:pt x="45720" y="280697"/>
              </a:lnTo>
            </a:path>
          </a:pathLst>
        </a:custGeom>
        <a:noFill/>
        <a:ln w="15875" cap="rnd" cmpd="sng" algn="ctr">
          <a:solidFill>
            <a:schemeClr val="accent5">
              <a:shade val="80000"/>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6FF3C32B-5B9F-412A-898D-DD8C57F62B29}">
      <dsp:nvSpPr>
        <dsp:cNvPr id="0" name=""/>
        <dsp:cNvSpPr/>
      </dsp:nvSpPr>
      <dsp:spPr>
        <a:xfrm>
          <a:off x="489751" y="1169297"/>
          <a:ext cx="2064349" cy="280697"/>
        </a:xfrm>
        <a:custGeom>
          <a:avLst/>
          <a:gdLst/>
          <a:ahLst/>
          <a:cxnLst/>
          <a:rect l="0" t="0" r="0" b="0"/>
          <a:pathLst>
            <a:path>
              <a:moveTo>
                <a:pt x="2064349" y="0"/>
              </a:moveTo>
              <a:lnTo>
                <a:pt x="2064349" y="191287"/>
              </a:lnTo>
              <a:lnTo>
                <a:pt x="0" y="191287"/>
              </a:lnTo>
              <a:lnTo>
                <a:pt x="0" y="280697"/>
              </a:lnTo>
            </a:path>
          </a:pathLst>
        </a:custGeom>
        <a:noFill/>
        <a:ln w="15875" cap="rnd" cmpd="sng" algn="ctr">
          <a:solidFill>
            <a:schemeClr val="accent5">
              <a:shade val="60000"/>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80C4C7E7-67F7-47F7-9C7F-B06BC122B191}">
      <dsp:nvSpPr>
        <dsp:cNvPr id="0" name=""/>
        <dsp:cNvSpPr/>
      </dsp:nvSpPr>
      <dsp:spPr>
        <a:xfrm>
          <a:off x="2071525" y="556426"/>
          <a:ext cx="965150" cy="612870"/>
        </a:xfrm>
        <a:prstGeom prst="roundRect">
          <a:avLst>
            <a:gd name="adj" fmla="val 10000"/>
          </a:avLst>
        </a:prstGeom>
        <a:gradFill rotWithShape="0">
          <a:gsLst>
            <a:gs pos="0">
              <a:schemeClr val="accent5">
                <a:hueOff val="0"/>
                <a:satOff val="0"/>
                <a:lumOff val="0"/>
                <a:alphaOff val="0"/>
                <a:tint val="98000"/>
                <a:hueMod val="94000"/>
                <a:satMod val="130000"/>
                <a:lumMod val="128000"/>
              </a:schemeClr>
            </a:gs>
            <a:gs pos="100000">
              <a:schemeClr val="accent5">
                <a:hueOff val="0"/>
                <a:satOff val="0"/>
                <a:lumOff val="0"/>
                <a:alphaOff val="0"/>
                <a:shade val="94000"/>
                <a:lumMod val="88000"/>
              </a:schemeClr>
            </a:gs>
          </a:gsLst>
          <a:lin ang="5400000" scaled="0"/>
        </a:gradFill>
        <a:ln>
          <a:noFill/>
        </a:ln>
        <a:effectLst>
          <a:innerShdw blurRad="25400" dist="12700" dir="13500000">
            <a:srgbClr val="000000">
              <a:alpha val="45000"/>
            </a:srgbClr>
          </a:inn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6C1D75AC-1736-4821-ABDA-D0704939D7C8}">
      <dsp:nvSpPr>
        <dsp:cNvPr id="0" name=""/>
        <dsp:cNvSpPr/>
      </dsp:nvSpPr>
      <dsp:spPr>
        <a:xfrm>
          <a:off x="2178764" y="658303"/>
          <a:ext cx="965150" cy="612870"/>
        </a:xfrm>
        <a:prstGeom prst="roundRect">
          <a:avLst>
            <a:gd name="adj" fmla="val 10000"/>
          </a:avLst>
        </a:prstGeom>
        <a:solidFill>
          <a:schemeClr val="lt1">
            <a:alpha val="90000"/>
            <a:hueOff val="0"/>
            <a:satOff val="0"/>
            <a:lumOff val="0"/>
            <a:alphaOff val="0"/>
          </a:schemeClr>
        </a:solidFill>
        <a:ln w="9525" cap="rnd" cmpd="sng" algn="ctr">
          <a:solidFill>
            <a:schemeClr val="accent5">
              <a:hueOff val="0"/>
              <a:satOff val="0"/>
              <a:lumOff val="0"/>
              <a:alphaOff val="0"/>
            </a:schemeClr>
          </a:solidFill>
          <a:prstDash val="solid"/>
        </a:ln>
        <a:effectLst>
          <a:innerShdw blurRad="25400" dist="12700" dir="13500000">
            <a:srgbClr val="000000">
              <a:alpha val="45000"/>
            </a:srgbClr>
          </a:inn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kumimoji="1" lang="ja-JP" altLang="en-US" sz="1300" b="1" kern="1200" dirty="0"/>
            <a:t>課長</a:t>
          </a:r>
        </a:p>
      </dsp:txBody>
      <dsp:txXfrm>
        <a:off x="2196714" y="676253"/>
        <a:ext cx="929250" cy="576970"/>
      </dsp:txXfrm>
    </dsp:sp>
    <dsp:sp modelId="{9DBC813F-5126-445F-A33F-7F26BA118D62}">
      <dsp:nvSpPr>
        <dsp:cNvPr id="0" name=""/>
        <dsp:cNvSpPr/>
      </dsp:nvSpPr>
      <dsp:spPr>
        <a:xfrm>
          <a:off x="7175" y="1449995"/>
          <a:ext cx="965150" cy="612870"/>
        </a:xfrm>
        <a:prstGeom prst="roundRect">
          <a:avLst>
            <a:gd name="adj" fmla="val 10000"/>
          </a:avLst>
        </a:prstGeom>
        <a:no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sp>
    <dsp:sp modelId="{BF61ABE2-5448-4162-ACAB-838DBFD8B0C6}">
      <dsp:nvSpPr>
        <dsp:cNvPr id="0" name=""/>
        <dsp:cNvSpPr/>
      </dsp:nvSpPr>
      <dsp:spPr>
        <a:xfrm>
          <a:off x="114414" y="1551872"/>
          <a:ext cx="965150" cy="612870"/>
        </a:xfrm>
        <a:prstGeom prst="roundRect">
          <a:avLst>
            <a:gd name="adj" fmla="val 10000"/>
          </a:avLst>
        </a:prstGeom>
        <a:solidFill>
          <a:schemeClr val="lt1">
            <a:alpha val="90000"/>
            <a:hueOff val="0"/>
            <a:satOff val="0"/>
            <a:lumOff val="0"/>
            <a:alphaOff val="0"/>
          </a:schemeClr>
        </a:solidFill>
        <a:ln w="9525" cap="rnd" cmpd="sng" algn="ctr">
          <a:solidFill>
            <a:schemeClr val="accent5">
              <a:hueOff val="0"/>
              <a:satOff val="0"/>
              <a:lumOff val="0"/>
              <a:alphaOff val="0"/>
            </a:schemeClr>
          </a:solidFill>
          <a:prstDash val="solid"/>
        </a:ln>
        <a:effectLst>
          <a:innerShdw blurRad="25400" dist="12700" dir="13500000">
            <a:srgbClr val="000000">
              <a:alpha val="45000"/>
            </a:srgbClr>
          </a:inn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kumimoji="1" lang="ja-JP" altLang="en-US" sz="1300" kern="1200" dirty="0">
              <a:solidFill>
                <a:schemeClr val="tx1">
                  <a:lumMod val="75000"/>
                </a:schemeClr>
              </a:solidFill>
            </a:rPr>
            <a:t>徴収係長</a:t>
          </a:r>
          <a:endParaRPr kumimoji="1" lang="en-US" altLang="ja-JP" sz="1300" kern="1200" dirty="0">
            <a:solidFill>
              <a:schemeClr val="tx1">
                <a:lumMod val="75000"/>
              </a:schemeClr>
            </a:solidFill>
          </a:endParaRPr>
        </a:p>
      </dsp:txBody>
      <dsp:txXfrm>
        <a:off x="132364" y="1569822"/>
        <a:ext cx="929250" cy="576970"/>
      </dsp:txXfrm>
    </dsp:sp>
    <dsp:sp modelId="{CC03A4EC-835B-4317-8582-BC08FBD23D6E}">
      <dsp:nvSpPr>
        <dsp:cNvPr id="0" name=""/>
        <dsp:cNvSpPr/>
      </dsp:nvSpPr>
      <dsp:spPr>
        <a:xfrm>
          <a:off x="7175" y="2343563"/>
          <a:ext cx="965150" cy="612870"/>
        </a:xfrm>
        <a:prstGeom prst="roundRect">
          <a:avLst>
            <a:gd name="adj" fmla="val 10000"/>
          </a:avLst>
        </a:prstGeom>
        <a:gradFill rotWithShape="0">
          <a:gsLst>
            <a:gs pos="0">
              <a:schemeClr val="accent5">
                <a:hueOff val="0"/>
                <a:satOff val="0"/>
                <a:lumOff val="0"/>
                <a:alphaOff val="0"/>
                <a:tint val="98000"/>
                <a:hueMod val="94000"/>
                <a:satMod val="130000"/>
                <a:lumMod val="128000"/>
              </a:schemeClr>
            </a:gs>
            <a:gs pos="100000">
              <a:schemeClr val="accent5">
                <a:hueOff val="0"/>
                <a:satOff val="0"/>
                <a:lumOff val="0"/>
                <a:alphaOff val="0"/>
                <a:shade val="94000"/>
                <a:lumMod val="8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sp>
    <dsp:sp modelId="{73247CD1-F4A9-4511-BB3A-757D45A78387}">
      <dsp:nvSpPr>
        <dsp:cNvPr id="0" name=""/>
        <dsp:cNvSpPr/>
      </dsp:nvSpPr>
      <dsp:spPr>
        <a:xfrm>
          <a:off x="114414" y="2445440"/>
          <a:ext cx="965150" cy="612870"/>
        </a:xfrm>
        <a:prstGeom prst="roundRect">
          <a:avLst>
            <a:gd name="adj" fmla="val 10000"/>
          </a:avLst>
        </a:prstGeom>
        <a:solidFill>
          <a:schemeClr val="lt1">
            <a:alpha val="90000"/>
            <a:hueOff val="0"/>
            <a:satOff val="0"/>
            <a:lumOff val="0"/>
            <a:alphaOff val="0"/>
          </a:schemeClr>
        </a:solidFill>
        <a:ln w="9525" cap="rnd" cmpd="sng" algn="ctr">
          <a:solidFill>
            <a:schemeClr val="accent5">
              <a:hueOff val="0"/>
              <a:satOff val="0"/>
              <a:lumOff val="0"/>
              <a:alphaOff val="0"/>
            </a:schemeClr>
          </a:solidFill>
          <a:prstDash val="solid"/>
        </a:ln>
        <a:effectLst>
          <a:innerShdw blurRad="25400" dist="12700" dir="13500000">
            <a:srgbClr val="000000">
              <a:alpha val="45000"/>
            </a:srgbClr>
          </a:inn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kumimoji="1" lang="ja-JP" altLang="en-US" sz="1300" kern="1200" dirty="0"/>
            <a:t>徴収担当</a:t>
          </a:r>
        </a:p>
      </dsp:txBody>
      <dsp:txXfrm>
        <a:off x="132364" y="2463390"/>
        <a:ext cx="929250" cy="576970"/>
      </dsp:txXfrm>
    </dsp:sp>
    <dsp:sp modelId="{08E7733C-46FB-4989-87C3-70618BECCBC2}">
      <dsp:nvSpPr>
        <dsp:cNvPr id="0" name=""/>
        <dsp:cNvSpPr/>
      </dsp:nvSpPr>
      <dsp:spPr>
        <a:xfrm>
          <a:off x="4135875" y="1449995"/>
          <a:ext cx="965150" cy="612870"/>
        </a:xfrm>
        <a:prstGeom prst="roundRect">
          <a:avLst>
            <a:gd name="adj" fmla="val 10000"/>
          </a:avLst>
        </a:prstGeom>
        <a:gradFill rotWithShape="0">
          <a:gsLst>
            <a:gs pos="0">
              <a:schemeClr val="accent5">
                <a:hueOff val="0"/>
                <a:satOff val="0"/>
                <a:lumOff val="0"/>
                <a:alphaOff val="0"/>
                <a:tint val="98000"/>
                <a:hueMod val="94000"/>
                <a:satMod val="130000"/>
                <a:lumMod val="128000"/>
              </a:schemeClr>
            </a:gs>
            <a:gs pos="100000">
              <a:schemeClr val="accent5">
                <a:hueOff val="0"/>
                <a:satOff val="0"/>
                <a:lumOff val="0"/>
                <a:alphaOff val="0"/>
                <a:shade val="94000"/>
                <a:lumMod val="8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sp>
    <dsp:sp modelId="{B7073EE0-DD96-4E03-8042-A21F5D631DCD}">
      <dsp:nvSpPr>
        <dsp:cNvPr id="0" name=""/>
        <dsp:cNvSpPr/>
      </dsp:nvSpPr>
      <dsp:spPr>
        <a:xfrm>
          <a:off x="4243114" y="1551872"/>
          <a:ext cx="965150" cy="612870"/>
        </a:xfrm>
        <a:prstGeom prst="roundRect">
          <a:avLst>
            <a:gd name="adj" fmla="val 10000"/>
          </a:avLst>
        </a:prstGeom>
        <a:solidFill>
          <a:schemeClr val="lt1">
            <a:alpha val="90000"/>
            <a:hueOff val="0"/>
            <a:satOff val="0"/>
            <a:lumOff val="0"/>
            <a:alphaOff val="0"/>
          </a:schemeClr>
        </a:solidFill>
        <a:ln w="9525" cap="rnd" cmpd="sng" algn="ctr">
          <a:solidFill>
            <a:schemeClr val="accent5">
              <a:hueOff val="0"/>
              <a:satOff val="0"/>
              <a:lumOff val="0"/>
              <a:alphaOff val="0"/>
            </a:schemeClr>
          </a:solidFill>
          <a:prstDash val="solid"/>
        </a:ln>
        <a:effectLst>
          <a:innerShdw blurRad="25400" dist="12700" dir="13500000">
            <a:srgbClr val="000000">
              <a:alpha val="45000"/>
            </a:srgbClr>
          </a:inn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kumimoji="1" lang="ja-JP" altLang="en-US" sz="1300" b="1" kern="1200" dirty="0"/>
            <a:t>課税係長</a:t>
          </a:r>
        </a:p>
      </dsp:txBody>
      <dsp:txXfrm>
        <a:off x="4261064" y="1569822"/>
        <a:ext cx="929250" cy="576970"/>
      </dsp:txXfrm>
    </dsp:sp>
    <dsp:sp modelId="{22E6B9C4-BE7E-4E0C-868F-892DB34BCE60}">
      <dsp:nvSpPr>
        <dsp:cNvPr id="0" name=""/>
        <dsp:cNvSpPr/>
      </dsp:nvSpPr>
      <dsp:spPr>
        <a:xfrm>
          <a:off x="1186804" y="2343563"/>
          <a:ext cx="965150" cy="612870"/>
        </a:xfrm>
        <a:prstGeom prst="roundRect">
          <a:avLst>
            <a:gd name="adj" fmla="val 10000"/>
          </a:avLst>
        </a:prstGeom>
        <a:gradFill rotWithShape="0">
          <a:gsLst>
            <a:gs pos="0">
              <a:schemeClr val="accent5">
                <a:hueOff val="0"/>
                <a:satOff val="0"/>
                <a:lumOff val="0"/>
                <a:alphaOff val="0"/>
                <a:tint val="98000"/>
                <a:hueMod val="94000"/>
                <a:satMod val="130000"/>
                <a:lumMod val="128000"/>
              </a:schemeClr>
            </a:gs>
            <a:gs pos="100000">
              <a:schemeClr val="accent5">
                <a:hueOff val="0"/>
                <a:satOff val="0"/>
                <a:lumOff val="0"/>
                <a:alphaOff val="0"/>
                <a:shade val="94000"/>
                <a:lumMod val="8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sp>
    <dsp:sp modelId="{CA2E10D9-DF8F-4D4C-B442-65198A37D62D}">
      <dsp:nvSpPr>
        <dsp:cNvPr id="0" name=""/>
        <dsp:cNvSpPr/>
      </dsp:nvSpPr>
      <dsp:spPr>
        <a:xfrm>
          <a:off x="1294043" y="2445440"/>
          <a:ext cx="965150" cy="612870"/>
        </a:xfrm>
        <a:prstGeom prst="roundRect">
          <a:avLst>
            <a:gd name="adj" fmla="val 10000"/>
          </a:avLst>
        </a:prstGeom>
        <a:solidFill>
          <a:schemeClr val="lt1">
            <a:alpha val="90000"/>
            <a:hueOff val="0"/>
            <a:satOff val="0"/>
            <a:lumOff val="0"/>
            <a:alphaOff val="0"/>
          </a:schemeClr>
        </a:solidFill>
        <a:ln w="9525" cap="rnd" cmpd="sng" algn="ctr">
          <a:solidFill>
            <a:schemeClr val="accent5">
              <a:hueOff val="0"/>
              <a:satOff val="0"/>
              <a:lumOff val="0"/>
              <a:alphaOff val="0"/>
            </a:schemeClr>
          </a:solidFill>
          <a:prstDash val="solid"/>
        </a:ln>
        <a:effectLst>
          <a:innerShdw blurRad="25400" dist="12700" dir="13500000">
            <a:srgbClr val="000000">
              <a:alpha val="45000"/>
            </a:srgbClr>
          </a:inn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kumimoji="1" lang="ja-JP" altLang="en-US" sz="1300" kern="1200" dirty="0"/>
            <a:t>国保担当</a:t>
          </a:r>
          <a:endParaRPr kumimoji="1" lang="en-US" altLang="ja-JP" sz="1300" kern="1200" dirty="0"/>
        </a:p>
      </dsp:txBody>
      <dsp:txXfrm>
        <a:off x="1311993" y="2463390"/>
        <a:ext cx="929250" cy="576970"/>
      </dsp:txXfrm>
    </dsp:sp>
    <dsp:sp modelId="{D1FF53CD-171D-4926-9450-90C120D911C6}">
      <dsp:nvSpPr>
        <dsp:cNvPr id="0" name=""/>
        <dsp:cNvSpPr/>
      </dsp:nvSpPr>
      <dsp:spPr>
        <a:xfrm>
          <a:off x="2366432" y="2343563"/>
          <a:ext cx="965150" cy="612870"/>
        </a:xfrm>
        <a:prstGeom prst="roundRect">
          <a:avLst>
            <a:gd name="adj" fmla="val 10000"/>
          </a:avLst>
        </a:prstGeom>
        <a:gradFill rotWithShape="0">
          <a:gsLst>
            <a:gs pos="0">
              <a:schemeClr val="accent5">
                <a:hueOff val="0"/>
                <a:satOff val="0"/>
                <a:lumOff val="0"/>
                <a:alphaOff val="0"/>
                <a:tint val="98000"/>
                <a:hueMod val="94000"/>
                <a:satMod val="130000"/>
                <a:lumMod val="128000"/>
              </a:schemeClr>
            </a:gs>
            <a:gs pos="100000">
              <a:schemeClr val="accent5">
                <a:hueOff val="0"/>
                <a:satOff val="0"/>
                <a:lumOff val="0"/>
                <a:alphaOff val="0"/>
                <a:shade val="94000"/>
                <a:lumMod val="8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sp>
    <dsp:sp modelId="{CE9A3B54-88AC-4C30-9AAF-09C9E1255FC7}">
      <dsp:nvSpPr>
        <dsp:cNvPr id="0" name=""/>
        <dsp:cNvSpPr/>
      </dsp:nvSpPr>
      <dsp:spPr>
        <a:xfrm>
          <a:off x="2473671" y="2445440"/>
          <a:ext cx="965150" cy="612870"/>
        </a:xfrm>
        <a:prstGeom prst="roundRect">
          <a:avLst>
            <a:gd name="adj" fmla="val 10000"/>
          </a:avLst>
        </a:prstGeom>
        <a:solidFill>
          <a:schemeClr val="lt1">
            <a:alpha val="90000"/>
            <a:hueOff val="0"/>
            <a:satOff val="0"/>
            <a:lumOff val="0"/>
            <a:alphaOff val="0"/>
          </a:schemeClr>
        </a:solidFill>
        <a:ln w="9525" cap="rnd" cmpd="sng" algn="ctr">
          <a:solidFill>
            <a:schemeClr val="accent5">
              <a:hueOff val="0"/>
              <a:satOff val="0"/>
              <a:lumOff val="0"/>
              <a:alphaOff val="0"/>
            </a:schemeClr>
          </a:solidFill>
          <a:prstDash val="solid"/>
        </a:ln>
        <a:effectLst>
          <a:innerShdw blurRad="25400" dist="12700" dir="13500000">
            <a:srgbClr val="000000">
              <a:alpha val="45000"/>
            </a:srgbClr>
          </a:inn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kumimoji="1" lang="ja-JP" altLang="en-US" sz="1300" kern="1200" dirty="0"/>
            <a:t>住民税担当</a:t>
          </a:r>
        </a:p>
      </dsp:txBody>
      <dsp:txXfrm>
        <a:off x="2491621" y="2463390"/>
        <a:ext cx="929250" cy="576970"/>
      </dsp:txXfrm>
    </dsp:sp>
    <dsp:sp modelId="{529B1239-A7B6-4220-B693-9DD7BCF060A7}">
      <dsp:nvSpPr>
        <dsp:cNvPr id="0" name=""/>
        <dsp:cNvSpPr/>
      </dsp:nvSpPr>
      <dsp:spPr>
        <a:xfrm>
          <a:off x="3546061" y="2343563"/>
          <a:ext cx="965150" cy="612870"/>
        </a:xfrm>
        <a:prstGeom prst="roundRect">
          <a:avLst>
            <a:gd name="adj" fmla="val 10000"/>
          </a:avLst>
        </a:prstGeom>
        <a:gradFill rotWithShape="0">
          <a:gsLst>
            <a:gs pos="0">
              <a:schemeClr val="accent5">
                <a:hueOff val="0"/>
                <a:satOff val="0"/>
                <a:lumOff val="0"/>
                <a:alphaOff val="0"/>
                <a:tint val="98000"/>
                <a:hueMod val="94000"/>
                <a:satMod val="130000"/>
                <a:lumMod val="128000"/>
              </a:schemeClr>
            </a:gs>
            <a:gs pos="100000">
              <a:schemeClr val="accent5">
                <a:hueOff val="0"/>
                <a:satOff val="0"/>
                <a:lumOff val="0"/>
                <a:alphaOff val="0"/>
                <a:shade val="94000"/>
                <a:lumMod val="8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sp>
    <dsp:sp modelId="{C0CD71E4-FA7F-4B02-8D3E-6C5DD89CCB07}">
      <dsp:nvSpPr>
        <dsp:cNvPr id="0" name=""/>
        <dsp:cNvSpPr/>
      </dsp:nvSpPr>
      <dsp:spPr>
        <a:xfrm>
          <a:off x="3653300" y="2445440"/>
          <a:ext cx="965150" cy="612870"/>
        </a:xfrm>
        <a:prstGeom prst="roundRect">
          <a:avLst>
            <a:gd name="adj" fmla="val 10000"/>
          </a:avLst>
        </a:prstGeom>
        <a:solidFill>
          <a:schemeClr val="lt1">
            <a:alpha val="90000"/>
            <a:hueOff val="0"/>
            <a:satOff val="0"/>
            <a:lumOff val="0"/>
            <a:alphaOff val="0"/>
          </a:schemeClr>
        </a:solidFill>
        <a:ln w="9525" cap="rnd" cmpd="sng" algn="ctr">
          <a:solidFill>
            <a:schemeClr val="accent5">
              <a:hueOff val="0"/>
              <a:satOff val="0"/>
              <a:lumOff val="0"/>
              <a:alphaOff val="0"/>
            </a:schemeClr>
          </a:solidFill>
          <a:prstDash val="solid"/>
        </a:ln>
        <a:effectLst>
          <a:innerShdw blurRad="25400" dist="12700" dir="13500000">
            <a:srgbClr val="000000">
              <a:alpha val="45000"/>
            </a:srgbClr>
          </a:inn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kumimoji="1" lang="ja-JP" altLang="en-US" sz="1300" b="1" kern="1200" dirty="0"/>
            <a:t>固定担当</a:t>
          </a:r>
        </a:p>
      </dsp:txBody>
      <dsp:txXfrm>
        <a:off x="3671250" y="2463390"/>
        <a:ext cx="929250" cy="576970"/>
      </dsp:txXfrm>
    </dsp:sp>
    <dsp:sp modelId="{CEF9DA3E-4935-41EF-9543-FCF42A6D6904}">
      <dsp:nvSpPr>
        <dsp:cNvPr id="0" name=""/>
        <dsp:cNvSpPr/>
      </dsp:nvSpPr>
      <dsp:spPr>
        <a:xfrm>
          <a:off x="4725689" y="2343563"/>
          <a:ext cx="965150" cy="612870"/>
        </a:xfrm>
        <a:prstGeom prst="roundRect">
          <a:avLst>
            <a:gd name="adj" fmla="val 10000"/>
          </a:avLst>
        </a:prstGeom>
        <a:gradFill rotWithShape="0">
          <a:gsLst>
            <a:gs pos="0">
              <a:schemeClr val="accent5">
                <a:hueOff val="0"/>
                <a:satOff val="0"/>
                <a:lumOff val="0"/>
                <a:alphaOff val="0"/>
                <a:tint val="98000"/>
                <a:hueMod val="94000"/>
                <a:satMod val="130000"/>
                <a:lumMod val="128000"/>
              </a:schemeClr>
            </a:gs>
            <a:gs pos="100000">
              <a:schemeClr val="accent5">
                <a:hueOff val="0"/>
                <a:satOff val="0"/>
                <a:lumOff val="0"/>
                <a:alphaOff val="0"/>
                <a:shade val="94000"/>
                <a:lumMod val="8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sp>
    <dsp:sp modelId="{1BE8F346-B3E4-4590-B119-A45C2634179F}">
      <dsp:nvSpPr>
        <dsp:cNvPr id="0" name=""/>
        <dsp:cNvSpPr/>
      </dsp:nvSpPr>
      <dsp:spPr>
        <a:xfrm>
          <a:off x="4832928" y="2445440"/>
          <a:ext cx="965150" cy="612870"/>
        </a:xfrm>
        <a:prstGeom prst="roundRect">
          <a:avLst>
            <a:gd name="adj" fmla="val 10000"/>
          </a:avLst>
        </a:prstGeom>
        <a:solidFill>
          <a:schemeClr val="lt1">
            <a:alpha val="90000"/>
            <a:hueOff val="0"/>
            <a:satOff val="0"/>
            <a:lumOff val="0"/>
            <a:alphaOff val="0"/>
          </a:schemeClr>
        </a:solidFill>
        <a:ln w="9525" cap="rnd" cmpd="sng" algn="ctr">
          <a:solidFill>
            <a:schemeClr val="accent5">
              <a:hueOff val="0"/>
              <a:satOff val="0"/>
              <a:lumOff val="0"/>
              <a:alphaOff val="0"/>
            </a:schemeClr>
          </a:solidFill>
          <a:prstDash val="solid"/>
        </a:ln>
        <a:effectLst>
          <a:innerShdw blurRad="25400" dist="12700" dir="13500000">
            <a:srgbClr val="000000">
              <a:alpha val="45000"/>
            </a:srgbClr>
          </a:inn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kumimoji="1" lang="ja-JP" altLang="en-US" sz="1300" b="1" kern="1200" dirty="0"/>
            <a:t>固定担当</a:t>
          </a:r>
        </a:p>
      </dsp:txBody>
      <dsp:txXfrm>
        <a:off x="4850878" y="2463390"/>
        <a:ext cx="929250" cy="576970"/>
      </dsp:txXfrm>
    </dsp:sp>
    <dsp:sp modelId="{CF255912-CCF5-40C4-B643-94AA49066602}">
      <dsp:nvSpPr>
        <dsp:cNvPr id="0" name=""/>
        <dsp:cNvSpPr/>
      </dsp:nvSpPr>
      <dsp:spPr>
        <a:xfrm>
          <a:off x="5905318" y="2343563"/>
          <a:ext cx="965150" cy="612870"/>
        </a:xfrm>
        <a:prstGeom prst="roundRect">
          <a:avLst>
            <a:gd name="adj" fmla="val 10000"/>
          </a:avLst>
        </a:prstGeom>
        <a:solidFill>
          <a:srgbClr val="00B0F0"/>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sp>
    <dsp:sp modelId="{681A3F3F-F611-4A76-A8E7-F9DFFAED078A}">
      <dsp:nvSpPr>
        <dsp:cNvPr id="0" name=""/>
        <dsp:cNvSpPr/>
      </dsp:nvSpPr>
      <dsp:spPr>
        <a:xfrm>
          <a:off x="6012557" y="2445440"/>
          <a:ext cx="965150" cy="612870"/>
        </a:xfrm>
        <a:prstGeom prst="roundRect">
          <a:avLst>
            <a:gd name="adj" fmla="val 10000"/>
          </a:avLst>
        </a:prstGeom>
        <a:solidFill>
          <a:schemeClr val="lt1">
            <a:alpha val="90000"/>
            <a:hueOff val="0"/>
            <a:satOff val="0"/>
            <a:lumOff val="0"/>
            <a:alphaOff val="0"/>
          </a:schemeClr>
        </a:solidFill>
        <a:ln w="9525" cap="rnd" cmpd="sng" algn="ctr">
          <a:solidFill>
            <a:schemeClr val="accent5">
              <a:hueOff val="0"/>
              <a:satOff val="0"/>
              <a:lumOff val="0"/>
              <a:alphaOff val="0"/>
            </a:schemeClr>
          </a:solidFill>
          <a:prstDash val="solid"/>
        </a:ln>
        <a:effectLst>
          <a:innerShdw blurRad="25400" dist="12700" dir="13500000">
            <a:srgbClr val="000000">
              <a:alpha val="45000"/>
            </a:srgbClr>
          </a:inn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kumimoji="1" lang="ja-JP" altLang="en-US" sz="1300" b="1" kern="1200" dirty="0"/>
            <a:t>旧固定担当</a:t>
          </a:r>
        </a:p>
      </dsp:txBody>
      <dsp:txXfrm>
        <a:off x="6030507" y="2463390"/>
        <a:ext cx="929250" cy="576970"/>
      </dsp:txXfrm>
    </dsp:sp>
    <dsp:sp modelId="{B654750F-3689-4D6D-8E49-FCF10C022582}">
      <dsp:nvSpPr>
        <dsp:cNvPr id="0" name=""/>
        <dsp:cNvSpPr/>
      </dsp:nvSpPr>
      <dsp:spPr>
        <a:xfrm>
          <a:off x="7084946" y="2343563"/>
          <a:ext cx="965150" cy="612870"/>
        </a:xfrm>
        <a:prstGeom prst="roundRect">
          <a:avLst>
            <a:gd name="adj" fmla="val 10000"/>
          </a:avLst>
        </a:prstGeom>
        <a:solidFill>
          <a:srgbClr val="00B0F0"/>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sp>
    <dsp:sp modelId="{4BF40F5A-EFB4-4CA4-A888-259CBC6F0550}">
      <dsp:nvSpPr>
        <dsp:cNvPr id="0" name=""/>
        <dsp:cNvSpPr/>
      </dsp:nvSpPr>
      <dsp:spPr>
        <a:xfrm>
          <a:off x="7192185" y="2445440"/>
          <a:ext cx="965150" cy="612870"/>
        </a:xfrm>
        <a:prstGeom prst="roundRect">
          <a:avLst>
            <a:gd name="adj" fmla="val 10000"/>
          </a:avLst>
        </a:prstGeom>
        <a:solidFill>
          <a:schemeClr val="lt1">
            <a:alpha val="90000"/>
            <a:hueOff val="0"/>
            <a:satOff val="0"/>
            <a:lumOff val="0"/>
            <a:alphaOff val="0"/>
          </a:schemeClr>
        </a:solidFill>
        <a:ln w="9525" cap="rnd" cmpd="sng" algn="ctr">
          <a:solidFill>
            <a:schemeClr val="accent5">
              <a:hueOff val="0"/>
              <a:satOff val="0"/>
              <a:lumOff val="0"/>
              <a:alphaOff val="0"/>
            </a:schemeClr>
          </a:solidFill>
          <a:prstDash val="solid"/>
        </a:ln>
        <a:effectLst>
          <a:innerShdw blurRad="25400" dist="12700" dir="13500000">
            <a:srgbClr val="000000">
              <a:alpha val="45000"/>
            </a:srgbClr>
          </a:inn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kumimoji="1" lang="ja-JP" altLang="en-US" sz="1300" kern="1200" dirty="0"/>
            <a:t>旧固定担当</a:t>
          </a:r>
        </a:p>
      </dsp:txBody>
      <dsp:txXfrm>
        <a:off x="7210135" y="2463390"/>
        <a:ext cx="929250" cy="576970"/>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684212" y="685799"/>
            <a:ext cx="8001000" cy="2971801"/>
          </a:xfrm>
        </p:spPr>
        <p:txBody>
          <a:bodyPr anchor="b">
            <a:normAutofit/>
          </a:bodyPr>
          <a:lstStyle>
            <a:lvl1pPr algn="l">
              <a:defRPr sz="4800">
                <a:effectLst/>
              </a:defRPr>
            </a:lvl1pPr>
          </a:lstStyle>
          <a:p>
            <a:r>
              <a:rPr lang="ja-JP" altLang="en-US"/>
              <a:t>マスター タイトルの書式設定</a:t>
            </a:r>
            <a:endParaRPr lang="en-US" dirty="0"/>
          </a:p>
        </p:txBody>
      </p:sp>
      <p:sp>
        <p:nvSpPr>
          <p:cNvPr id="3" name="Subtitle 2"/>
          <p:cNvSpPr>
            <a:spLocks noGrp="1"/>
          </p:cNvSpPr>
          <p:nvPr>
            <p:ph type="subTitle" idx="1"/>
          </p:nvPr>
        </p:nvSpPr>
        <p:spPr>
          <a:xfrm>
            <a:off x="684212" y="3843867"/>
            <a:ext cx="6400800" cy="1947333"/>
          </a:xfrm>
        </p:spPr>
        <p:txBody>
          <a:bodyPr anchor="t">
            <a:normAutofit/>
          </a:bodyPr>
          <a:lstStyle>
            <a:lvl1pPr marL="0" indent="0" algn="l">
              <a:buNone/>
              <a:defRPr sz="2100">
                <a:solidFill>
                  <a:schemeClr val="bg2">
                    <a:lumMod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723AA816-4110-4D63-9151-38311FA9540C}" type="datetimeFigureOut">
              <a:rPr kumimoji="1" lang="ja-JP" altLang="en-US" smtClean="0"/>
              <a:t>2026/7/6</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B9A4CB01-FF97-4219-97CF-A6568E0F3BD2}" type="slidenum">
              <a:rPr kumimoji="1" lang="ja-JP" altLang="en-US" smtClean="0"/>
              <a:t>‹#›</a:t>
            </a:fld>
            <a:endParaRPr kumimoji="1" lang="ja-JP" altLang="en-US"/>
          </a:p>
        </p:txBody>
      </p:sp>
      <p:cxnSp>
        <p:nvCxnSpPr>
          <p:cNvPr id="16" name="Straight Connector 15"/>
          <p:cNvCxnSpPr/>
          <p:nvPr/>
        </p:nvCxnSpPr>
        <p:spPr>
          <a:xfrm flipH="1">
            <a:off x="8228012" y="8467"/>
            <a:ext cx="3810000" cy="3810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p:nvCxnSpPr>
        <p:spPr>
          <a:xfrm flipH="1">
            <a:off x="6108170" y="91545"/>
            <a:ext cx="6080655" cy="608065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flipH="1">
            <a:off x="7235825" y="228600"/>
            <a:ext cx="4953000" cy="4953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335837" y="32278"/>
            <a:ext cx="4852989" cy="485298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flipH="1">
            <a:off x="7845426" y="609601"/>
            <a:ext cx="4343399" cy="434339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5001347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パノラマ写真 (キャプション付き)">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17" name="Picture Placeholder 2"/>
          <p:cNvSpPr>
            <a:spLocks noGrp="1" noChangeAspect="1"/>
          </p:cNvSpPr>
          <p:nvPr>
            <p:ph type="pic" idx="13"/>
          </p:nvPr>
        </p:nvSpPr>
        <p:spPr>
          <a:xfrm>
            <a:off x="685800" y="533400"/>
            <a:ext cx="10818812" cy="31242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ja-JP" altLang="en-US"/>
              <a:t>アイコンをクリックして図を追加</a:t>
            </a:r>
            <a:endParaRPr lang="en-US" dirty="0"/>
          </a:p>
        </p:txBody>
      </p:sp>
      <p:sp>
        <p:nvSpPr>
          <p:cNvPr id="16" name="Text Placeholder 9"/>
          <p:cNvSpPr>
            <a:spLocks noGrp="1"/>
          </p:cNvSpPr>
          <p:nvPr>
            <p:ph type="body" sz="quarter" idx="14"/>
          </p:nvPr>
        </p:nvSpPr>
        <p:spPr>
          <a:xfrm>
            <a:off x="914402" y="3843867"/>
            <a:ext cx="8304210" cy="457200"/>
          </a:xfrm>
        </p:spPr>
        <p:txBody>
          <a:bodyPr anchor="t">
            <a:normAutofit/>
          </a:bodyPr>
          <a:lstStyle>
            <a:lvl1pPr marL="0" indent="0">
              <a:buFontTx/>
              <a:buNone/>
              <a:defRPr sz="16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ja-JP" altLang="en-US"/>
              <a:t>マスター テキストの書式設定</a:t>
            </a:r>
          </a:p>
        </p:txBody>
      </p:sp>
      <p:sp>
        <p:nvSpPr>
          <p:cNvPr id="3" name="Date Placeholder 2"/>
          <p:cNvSpPr>
            <a:spLocks noGrp="1"/>
          </p:cNvSpPr>
          <p:nvPr>
            <p:ph type="dt" sz="half" idx="10"/>
          </p:nvPr>
        </p:nvSpPr>
        <p:spPr/>
        <p:txBody>
          <a:bodyPr/>
          <a:lstStyle/>
          <a:p>
            <a:fld id="{723AA816-4110-4D63-9151-38311FA9540C}" type="datetimeFigureOut">
              <a:rPr kumimoji="1" lang="ja-JP" altLang="en-US" smtClean="0"/>
              <a:t>2026/7/6</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B9A4CB01-FF97-4219-97CF-A6568E0F3BD2}" type="slidenum">
              <a:rPr kumimoji="1" lang="ja-JP" altLang="en-US" smtClean="0"/>
              <a:t>‹#›</a:t>
            </a:fld>
            <a:endParaRPr kumimoji="1" lang="ja-JP" altLang="en-US"/>
          </a:p>
        </p:txBody>
      </p:sp>
    </p:spTree>
    <p:extLst>
      <p:ext uri="{BB962C8B-B14F-4D97-AF65-F5344CB8AC3E}">
        <p14:creationId xmlns:p14="http://schemas.microsoft.com/office/powerpoint/2010/main" val="323858599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タイトルとキャプション">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anchor="ctr">
            <a:normAutofit/>
          </a:bodyPr>
          <a:lstStyle>
            <a:lvl1pPr algn="l">
              <a:defRPr sz="3200" b="0" cap="all"/>
            </a:lvl1pPr>
          </a:lstStyle>
          <a:p>
            <a:r>
              <a:rPr lang="ja-JP" altLang="en-US"/>
              <a:t>マスター タイトルの書式設定</a:t>
            </a:r>
            <a:endParaRPr lang="en-US" dirty="0"/>
          </a:p>
        </p:txBody>
      </p:sp>
      <p:sp>
        <p:nvSpPr>
          <p:cNvPr id="3" name="Text Placeholder 2"/>
          <p:cNvSpPr>
            <a:spLocks noGrp="1"/>
          </p:cNvSpPr>
          <p:nvPr>
            <p:ph type="body" idx="1"/>
          </p:nvPr>
        </p:nvSpPr>
        <p:spPr>
          <a:xfrm>
            <a:off x="684212" y="4114800"/>
            <a:ext cx="8535988" cy="1879600"/>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723AA816-4110-4D63-9151-38311FA9540C}" type="datetimeFigureOut">
              <a:rPr kumimoji="1" lang="ja-JP" altLang="en-US" smtClean="0"/>
              <a:t>2026/7/6</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B9A4CB01-FF97-4219-97CF-A6568E0F3BD2}" type="slidenum">
              <a:rPr kumimoji="1" lang="ja-JP" altLang="en-US" smtClean="0"/>
              <a:t>‹#›</a:t>
            </a:fld>
            <a:endParaRPr kumimoji="1" lang="ja-JP" altLang="en-US"/>
          </a:p>
        </p:txBody>
      </p:sp>
    </p:spTree>
    <p:extLst>
      <p:ext uri="{BB962C8B-B14F-4D97-AF65-F5344CB8AC3E}">
        <p14:creationId xmlns:p14="http://schemas.microsoft.com/office/powerpoint/2010/main" val="220296813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引用 (キャプション付き)">
    <p:spTree>
      <p:nvGrpSpPr>
        <p:cNvPr id="1" name=""/>
        <p:cNvGrpSpPr/>
        <p:nvPr/>
      </p:nvGrpSpPr>
      <p:grpSpPr>
        <a:xfrm>
          <a:off x="0" y="0"/>
          <a:ext cx="0" cy="0"/>
          <a:chOff x="0" y="0"/>
          <a:chExt cx="0" cy="0"/>
        </a:xfrm>
      </p:grpSpPr>
      <p:sp>
        <p:nvSpPr>
          <p:cNvPr id="2" name="Title 1"/>
          <p:cNvSpPr>
            <a:spLocks noGrp="1"/>
          </p:cNvSpPr>
          <p:nvPr>
            <p:ph type="title"/>
          </p:nvPr>
        </p:nvSpPr>
        <p:spPr>
          <a:xfrm>
            <a:off x="1141411" y="685800"/>
            <a:ext cx="9144001" cy="2743200"/>
          </a:xfrm>
        </p:spPr>
        <p:txBody>
          <a:bodyPr anchor="ctr">
            <a:normAutofit/>
          </a:bodyPr>
          <a:lstStyle>
            <a:lvl1pPr algn="l">
              <a:defRPr sz="3200" b="0" cap="all">
                <a:solidFill>
                  <a:schemeClr val="tx1"/>
                </a:solidFill>
              </a:defRPr>
            </a:lvl1pPr>
          </a:lstStyle>
          <a:p>
            <a:r>
              <a:rPr lang="ja-JP" altLang="en-US"/>
              <a:t>マスター タイトルの書式設定</a:t>
            </a:r>
            <a:endParaRPr lang="en-US" dirty="0"/>
          </a:p>
        </p:txBody>
      </p:sp>
      <p:sp>
        <p:nvSpPr>
          <p:cNvPr id="10" name="Text Placeholder 9"/>
          <p:cNvSpPr>
            <a:spLocks noGrp="1"/>
          </p:cNvSpPr>
          <p:nvPr>
            <p:ph type="body" sz="quarter" idx="13"/>
          </p:nvPr>
        </p:nvSpPr>
        <p:spPr>
          <a:xfrm>
            <a:off x="1446212" y="3429000"/>
            <a:ext cx="8534400"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ja-JP" altLang="en-US"/>
              <a:t>マスター テキストの書式設定</a:t>
            </a:r>
          </a:p>
        </p:txBody>
      </p:sp>
      <p:sp>
        <p:nvSpPr>
          <p:cNvPr id="3" name="Text Placeholder 2"/>
          <p:cNvSpPr>
            <a:spLocks noGrp="1"/>
          </p:cNvSpPr>
          <p:nvPr>
            <p:ph type="body" idx="1"/>
          </p:nvPr>
        </p:nvSpPr>
        <p:spPr>
          <a:xfrm>
            <a:off x="684213" y="4301067"/>
            <a:ext cx="8534400" cy="1684865"/>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723AA816-4110-4D63-9151-38311FA9540C}" type="datetimeFigureOut">
              <a:rPr kumimoji="1" lang="ja-JP" altLang="en-US" smtClean="0"/>
              <a:t>2026/7/6</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B9A4CB01-FF97-4219-97CF-A6568E0F3BD2}" type="slidenum">
              <a:rPr kumimoji="1" lang="ja-JP" altLang="en-US" smtClean="0"/>
              <a:t>‹#›</a:t>
            </a:fld>
            <a:endParaRPr kumimoji="1" lang="ja-JP" altLang="en-US"/>
          </a:p>
        </p:txBody>
      </p:sp>
      <p:sp>
        <p:nvSpPr>
          <p:cNvPr id="14" name="TextBox 13"/>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291106390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名札">
    <p:spTree>
      <p:nvGrpSpPr>
        <p:cNvPr id="1" name=""/>
        <p:cNvGrpSpPr/>
        <p:nvPr/>
      </p:nvGrpSpPr>
      <p:grpSpPr>
        <a:xfrm>
          <a:off x="0" y="0"/>
          <a:ext cx="0" cy="0"/>
          <a:chOff x="0" y="0"/>
          <a:chExt cx="0" cy="0"/>
        </a:xfrm>
      </p:grpSpPr>
      <p:sp>
        <p:nvSpPr>
          <p:cNvPr id="2" name="Title 1"/>
          <p:cNvSpPr>
            <a:spLocks noGrp="1"/>
          </p:cNvSpPr>
          <p:nvPr>
            <p:ph type="title"/>
          </p:nvPr>
        </p:nvSpPr>
        <p:spPr>
          <a:xfrm>
            <a:off x="684212" y="3429000"/>
            <a:ext cx="8534400" cy="1697400"/>
          </a:xfrm>
        </p:spPr>
        <p:txBody>
          <a:bodyPr anchor="b">
            <a:normAutofit/>
          </a:bodyPr>
          <a:lstStyle>
            <a:lvl1pPr algn="l">
              <a:defRPr sz="3200" b="0" cap="all"/>
            </a:lvl1pPr>
          </a:lstStyle>
          <a:p>
            <a:r>
              <a:rPr lang="ja-JP" altLang="en-US"/>
              <a:t>マスター タイトルの書式設定</a:t>
            </a:r>
            <a:endParaRPr lang="en-US" dirty="0"/>
          </a:p>
        </p:txBody>
      </p:sp>
      <p:sp>
        <p:nvSpPr>
          <p:cNvPr id="3" name="Text Placeholder 2"/>
          <p:cNvSpPr>
            <a:spLocks noGrp="1"/>
          </p:cNvSpPr>
          <p:nvPr>
            <p:ph type="body" idx="1"/>
          </p:nvPr>
        </p:nvSpPr>
        <p:spPr>
          <a:xfrm>
            <a:off x="684211" y="5132981"/>
            <a:ext cx="8535990" cy="860400"/>
          </a:xfrm>
        </p:spPr>
        <p:txBody>
          <a:bodyPr anchor="t">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723AA816-4110-4D63-9151-38311FA9540C}" type="datetimeFigureOut">
              <a:rPr kumimoji="1" lang="ja-JP" altLang="en-US" smtClean="0"/>
              <a:t>2026/7/6</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B9A4CB01-FF97-4219-97CF-A6568E0F3BD2}" type="slidenum">
              <a:rPr kumimoji="1" lang="ja-JP" altLang="en-US" smtClean="0"/>
              <a:t>‹#›</a:t>
            </a:fld>
            <a:endParaRPr kumimoji="1" lang="ja-JP" altLang="en-US"/>
          </a:p>
        </p:txBody>
      </p:sp>
    </p:spTree>
    <p:extLst>
      <p:ext uri="{BB962C8B-B14F-4D97-AF65-F5344CB8AC3E}">
        <p14:creationId xmlns:p14="http://schemas.microsoft.com/office/powerpoint/2010/main" val="209140212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引用付きの名札">
    <p:spTree>
      <p:nvGrpSpPr>
        <p:cNvPr id="1" name=""/>
        <p:cNvGrpSpPr/>
        <p:nvPr/>
      </p:nvGrpSpPr>
      <p:grpSpPr>
        <a:xfrm>
          <a:off x="0" y="0"/>
          <a:ext cx="0" cy="0"/>
          <a:chOff x="0" y="0"/>
          <a:chExt cx="0" cy="0"/>
        </a:xfrm>
      </p:grpSpPr>
      <p:sp>
        <p:nvSpPr>
          <p:cNvPr id="2" name="Title 1"/>
          <p:cNvSpPr>
            <a:spLocks noGrp="1"/>
          </p:cNvSpPr>
          <p:nvPr>
            <p:ph type="title"/>
          </p:nvPr>
        </p:nvSpPr>
        <p:spPr>
          <a:xfrm>
            <a:off x="1141413" y="685800"/>
            <a:ext cx="9144000" cy="2743200"/>
          </a:xfrm>
        </p:spPr>
        <p:txBody>
          <a:bodyPr anchor="ctr">
            <a:normAutofit/>
          </a:bodyPr>
          <a:lstStyle>
            <a:lvl1pPr algn="l">
              <a:defRPr sz="3200" b="0" cap="all">
                <a:solidFill>
                  <a:schemeClr val="tx1"/>
                </a:solidFill>
              </a:defRPr>
            </a:lvl1pPr>
          </a:lstStyle>
          <a:p>
            <a:r>
              <a:rPr lang="ja-JP" altLang="en-US"/>
              <a:t>マスター タイトルの書式設定</a:t>
            </a:r>
            <a:endParaRPr lang="en-US" dirty="0"/>
          </a:p>
        </p:txBody>
      </p:sp>
      <p:sp>
        <p:nvSpPr>
          <p:cNvPr id="10" name="Text Placeholder 9"/>
          <p:cNvSpPr>
            <a:spLocks noGrp="1"/>
          </p:cNvSpPr>
          <p:nvPr>
            <p:ph type="body" sz="quarter" idx="13"/>
          </p:nvPr>
        </p:nvSpPr>
        <p:spPr>
          <a:xfrm>
            <a:off x="684212" y="3928534"/>
            <a:ext cx="8534401" cy="1049866"/>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ja-JP" altLang="en-US"/>
              <a:t>マスター テキストの書式設定</a:t>
            </a:r>
          </a:p>
        </p:txBody>
      </p:sp>
      <p:sp>
        <p:nvSpPr>
          <p:cNvPr id="3" name="Text Placeholder 2"/>
          <p:cNvSpPr>
            <a:spLocks noGrp="1"/>
          </p:cNvSpPr>
          <p:nvPr>
            <p:ph type="body" idx="1"/>
          </p:nvPr>
        </p:nvSpPr>
        <p:spPr>
          <a:xfrm>
            <a:off x="684211" y="4978400"/>
            <a:ext cx="8534401" cy="10160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723AA816-4110-4D63-9151-38311FA9540C}" type="datetimeFigureOut">
              <a:rPr kumimoji="1" lang="ja-JP" altLang="en-US" smtClean="0"/>
              <a:t>2026/7/6</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B9A4CB01-FF97-4219-97CF-A6568E0F3BD2}" type="slidenum">
              <a:rPr kumimoji="1" lang="ja-JP" altLang="en-US" smtClean="0"/>
              <a:t>‹#›</a:t>
            </a:fld>
            <a:endParaRPr kumimoji="1" lang="ja-JP" altLang="en-US"/>
          </a:p>
        </p:txBody>
      </p:sp>
      <p:sp>
        <p:nvSpPr>
          <p:cNvPr id="11" name="TextBox 10"/>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2" name="TextBox 11"/>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48730298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真または偽">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vert="horz" lIns="91440" tIns="45720" rIns="91440" bIns="45720" rtlCol="0" anchor="ctr">
            <a:normAutofit/>
          </a:bodyPr>
          <a:lstStyle>
            <a:lvl1pPr>
              <a:defRPr lang="en-US" b="0" dirty="0"/>
            </a:lvl1pPr>
          </a:lstStyle>
          <a:p>
            <a:pPr marL="0" lvl="0"/>
            <a:r>
              <a:rPr lang="ja-JP" altLang="en-US"/>
              <a:t>マスター タイトルの書式設定</a:t>
            </a:r>
            <a:endParaRPr lang="en-US" dirty="0"/>
          </a:p>
        </p:txBody>
      </p:sp>
      <p:sp>
        <p:nvSpPr>
          <p:cNvPr id="10" name="Text Placeholder 9"/>
          <p:cNvSpPr>
            <a:spLocks noGrp="1"/>
          </p:cNvSpPr>
          <p:nvPr>
            <p:ph type="body" sz="quarter" idx="13"/>
          </p:nvPr>
        </p:nvSpPr>
        <p:spPr>
          <a:xfrm>
            <a:off x="684212" y="3928534"/>
            <a:ext cx="8534400" cy="838200"/>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ja-JP" altLang="en-US"/>
              <a:t>マスター テキストの書式設定</a:t>
            </a:r>
          </a:p>
        </p:txBody>
      </p:sp>
      <p:sp>
        <p:nvSpPr>
          <p:cNvPr id="3" name="Text Placeholder 2"/>
          <p:cNvSpPr>
            <a:spLocks noGrp="1"/>
          </p:cNvSpPr>
          <p:nvPr>
            <p:ph type="body" idx="1"/>
          </p:nvPr>
        </p:nvSpPr>
        <p:spPr>
          <a:xfrm>
            <a:off x="684211" y="4766732"/>
            <a:ext cx="8534401" cy="1227667"/>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723AA816-4110-4D63-9151-38311FA9540C}" type="datetimeFigureOut">
              <a:rPr kumimoji="1" lang="ja-JP" altLang="en-US" smtClean="0"/>
              <a:t>2026/7/6</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B9A4CB01-FF97-4219-97CF-A6568E0F3BD2}" type="slidenum">
              <a:rPr kumimoji="1" lang="ja-JP" altLang="en-US" smtClean="0"/>
              <a:t>‹#›</a:t>
            </a:fld>
            <a:endParaRPr kumimoji="1" lang="ja-JP" altLang="en-US"/>
          </a:p>
        </p:txBody>
      </p:sp>
    </p:spTree>
    <p:extLst>
      <p:ext uri="{BB962C8B-B14F-4D97-AF65-F5344CB8AC3E}">
        <p14:creationId xmlns:p14="http://schemas.microsoft.com/office/powerpoint/2010/main" val="114674002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ncho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723AA816-4110-4D63-9151-38311FA9540C}" type="datetimeFigureOut">
              <a:rPr kumimoji="1" lang="ja-JP" altLang="en-US" smtClean="0"/>
              <a:t>2026/7/6</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B9A4CB01-FF97-4219-97CF-A6568E0F3BD2}" type="slidenum">
              <a:rPr kumimoji="1" lang="ja-JP" altLang="en-US" smtClean="0"/>
              <a:t>‹#›</a:t>
            </a:fld>
            <a:endParaRPr kumimoji="1" lang="ja-JP" altLang="en-US"/>
          </a:p>
        </p:txBody>
      </p:sp>
    </p:spTree>
    <p:extLst>
      <p:ext uri="{BB962C8B-B14F-4D97-AF65-F5344CB8AC3E}">
        <p14:creationId xmlns:p14="http://schemas.microsoft.com/office/powerpoint/2010/main" val="92554250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85212" y="685800"/>
            <a:ext cx="2057400" cy="4572000"/>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685800" y="685800"/>
            <a:ext cx="7823200" cy="5308600"/>
          </a:xfrm>
        </p:spPr>
        <p:txBody>
          <a:bodyPr vert="eaVert" ancho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723AA816-4110-4D63-9151-38311FA9540C}" type="datetimeFigureOut">
              <a:rPr kumimoji="1" lang="ja-JP" altLang="en-US" smtClean="0"/>
              <a:t>2026/7/6</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B9A4CB01-FF97-4219-97CF-A6568E0F3BD2}" type="slidenum">
              <a:rPr kumimoji="1" lang="ja-JP" altLang="en-US" smtClean="0"/>
              <a:t>‹#›</a:t>
            </a:fld>
            <a:endParaRPr kumimoji="1" lang="ja-JP" altLang="en-US"/>
          </a:p>
        </p:txBody>
      </p:sp>
    </p:spTree>
    <p:extLst>
      <p:ext uri="{BB962C8B-B14F-4D97-AF65-F5344CB8AC3E}">
        <p14:creationId xmlns:p14="http://schemas.microsoft.com/office/powerpoint/2010/main" val="185911597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nchor="ct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723AA816-4110-4D63-9151-38311FA9540C}" type="datetimeFigureOut">
              <a:rPr kumimoji="1" lang="ja-JP" altLang="en-US" smtClean="0"/>
              <a:t>2026/7/6</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B9A4CB01-FF97-4219-97CF-A6568E0F3BD2}" type="slidenum">
              <a:rPr kumimoji="1" lang="ja-JP" altLang="en-US" smtClean="0"/>
              <a:t>‹#›</a:t>
            </a:fld>
            <a:endParaRPr kumimoji="1" lang="ja-JP" altLang="en-US"/>
          </a:p>
        </p:txBody>
      </p:sp>
    </p:spTree>
    <p:extLst>
      <p:ext uri="{BB962C8B-B14F-4D97-AF65-F5344CB8AC3E}">
        <p14:creationId xmlns:p14="http://schemas.microsoft.com/office/powerpoint/2010/main" val="17629205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684211" y="2006600"/>
            <a:ext cx="8534401" cy="2281600"/>
          </a:xfrm>
        </p:spPr>
        <p:txBody>
          <a:bodyPr anchor="b">
            <a:normAutofit/>
          </a:bodyPr>
          <a:lstStyle>
            <a:lvl1pPr algn="l">
              <a:defRPr sz="3600" b="0" cap="all"/>
            </a:lvl1pPr>
          </a:lstStyle>
          <a:p>
            <a:r>
              <a:rPr lang="ja-JP" altLang="en-US"/>
              <a:t>マスター タイトルの書式設定</a:t>
            </a:r>
            <a:endParaRPr lang="en-US" dirty="0"/>
          </a:p>
        </p:txBody>
      </p:sp>
      <p:sp>
        <p:nvSpPr>
          <p:cNvPr id="3" name="Text Placeholder 2"/>
          <p:cNvSpPr>
            <a:spLocks noGrp="1"/>
          </p:cNvSpPr>
          <p:nvPr>
            <p:ph type="body" idx="1"/>
          </p:nvPr>
        </p:nvSpPr>
        <p:spPr>
          <a:xfrm>
            <a:off x="684213" y="4495800"/>
            <a:ext cx="8534400" cy="14986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723AA816-4110-4D63-9151-38311FA9540C}" type="datetimeFigureOut">
              <a:rPr kumimoji="1" lang="ja-JP" altLang="en-US" smtClean="0"/>
              <a:t>2026/7/6</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B9A4CB01-FF97-4219-97CF-A6568E0F3BD2}" type="slidenum">
              <a:rPr kumimoji="1" lang="ja-JP" altLang="en-US" smtClean="0"/>
              <a:t>‹#›</a:t>
            </a:fld>
            <a:endParaRPr kumimoji="1" lang="ja-JP" altLang="en-US"/>
          </a:p>
        </p:txBody>
      </p:sp>
    </p:spTree>
    <p:extLst>
      <p:ext uri="{BB962C8B-B14F-4D97-AF65-F5344CB8AC3E}">
        <p14:creationId xmlns:p14="http://schemas.microsoft.com/office/powerpoint/2010/main" val="2770567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684211" y="685800"/>
            <a:ext cx="4937655" cy="3615267"/>
          </a:xfrm>
        </p:spPr>
        <p:txBody>
          <a:bodyPr>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5808133" y="685801"/>
            <a:ext cx="4934479" cy="3615266"/>
          </a:xfrm>
        </p:spPr>
        <p:txBody>
          <a:bodyPr>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723AA816-4110-4D63-9151-38311FA9540C}" type="datetimeFigureOut">
              <a:rPr kumimoji="1" lang="ja-JP" altLang="en-US" smtClean="0"/>
              <a:t>2026/7/6</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B9A4CB01-FF97-4219-97CF-A6568E0F3BD2}" type="slidenum">
              <a:rPr kumimoji="1" lang="ja-JP" altLang="en-US" smtClean="0"/>
              <a:t>‹#›</a:t>
            </a:fld>
            <a:endParaRPr kumimoji="1" lang="ja-JP" altLang="en-US"/>
          </a:p>
        </p:txBody>
      </p:sp>
    </p:spTree>
    <p:extLst>
      <p:ext uri="{BB962C8B-B14F-4D97-AF65-F5344CB8AC3E}">
        <p14:creationId xmlns:p14="http://schemas.microsoft.com/office/powerpoint/2010/main" val="405492954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ja-JP" altLang="en-US"/>
              <a:t>マスター タイトルの書式設定</a:t>
            </a:r>
            <a:endParaRPr lang="en-US" dirty="0"/>
          </a:p>
        </p:txBody>
      </p:sp>
      <p:sp>
        <p:nvSpPr>
          <p:cNvPr id="3" name="Text Placeholder 2"/>
          <p:cNvSpPr>
            <a:spLocks noGrp="1"/>
          </p:cNvSpPr>
          <p:nvPr>
            <p:ph type="body" idx="1"/>
          </p:nvPr>
        </p:nvSpPr>
        <p:spPr>
          <a:xfrm>
            <a:off x="972080" y="685800"/>
            <a:ext cx="4649787"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4" name="Content Placeholder 3"/>
          <p:cNvSpPr>
            <a:spLocks noGrp="1"/>
          </p:cNvSpPr>
          <p:nvPr>
            <p:ph sz="half" idx="2"/>
          </p:nvPr>
        </p:nvSpPr>
        <p:spPr>
          <a:xfrm>
            <a:off x="684211" y="1270529"/>
            <a:ext cx="4937655" cy="3030538"/>
          </a:xfrm>
        </p:spPr>
        <p:txBody>
          <a:bodyPr anchor="t">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6079066" y="685800"/>
            <a:ext cx="4665134"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6" name="Content Placeholder 5"/>
          <p:cNvSpPr>
            <a:spLocks noGrp="1"/>
          </p:cNvSpPr>
          <p:nvPr>
            <p:ph sz="quarter" idx="4"/>
          </p:nvPr>
        </p:nvSpPr>
        <p:spPr>
          <a:xfrm>
            <a:off x="5806545" y="1262062"/>
            <a:ext cx="4929188" cy="3030538"/>
          </a:xfrm>
        </p:spPr>
        <p:txBody>
          <a:bodyPr anchor="t">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723AA816-4110-4D63-9151-38311FA9540C}" type="datetimeFigureOut">
              <a:rPr kumimoji="1" lang="ja-JP" altLang="en-US" smtClean="0"/>
              <a:t>2026/7/6</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B9A4CB01-FF97-4219-97CF-A6568E0F3BD2}" type="slidenum">
              <a:rPr kumimoji="1" lang="ja-JP" altLang="en-US" smtClean="0"/>
              <a:t>‹#›</a:t>
            </a:fld>
            <a:endParaRPr kumimoji="1" lang="ja-JP" altLang="en-US"/>
          </a:p>
        </p:txBody>
      </p:sp>
    </p:spTree>
    <p:extLst>
      <p:ext uri="{BB962C8B-B14F-4D97-AF65-F5344CB8AC3E}">
        <p14:creationId xmlns:p14="http://schemas.microsoft.com/office/powerpoint/2010/main" val="378813507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723AA816-4110-4D63-9151-38311FA9540C}" type="datetimeFigureOut">
              <a:rPr kumimoji="1" lang="ja-JP" altLang="en-US" smtClean="0"/>
              <a:t>2026/7/6</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B9A4CB01-FF97-4219-97CF-A6568E0F3BD2}" type="slidenum">
              <a:rPr kumimoji="1" lang="ja-JP" altLang="en-US" smtClean="0"/>
              <a:t>‹#›</a:t>
            </a:fld>
            <a:endParaRPr kumimoji="1" lang="ja-JP" altLang="en-US"/>
          </a:p>
        </p:txBody>
      </p:sp>
    </p:spTree>
    <p:extLst>
      <p:ext uri="{BB962C8B-B14F-4D97-AF65-F5344CB8AC3E}">
        <p14:creationId xmlns:p14="http://schemas.microsoft.com/office/powerpoint/2010/main" val="131146711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23AA816-4110-4D63-9151-38311FA9540C}" type="datetimeFigureOut">
              <a:rPr kumimoji="1" lang="ja-JP" altLang="en-US" smtClean="0"/>
              <a:t>2026/7/6</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B9A4CB01-FF97-4219-97CF-A6568E0F3BD2}" type="slidenum">
              <a:rPr kumimoji="1" lang="ja-JP" altLang="en-US" smtClean="0"/>
              <a:t>‹#›</a:t>
            </a:fld>
            <a:endParaRPr kumimoji="1" lang="ja-JP" altLang="en-US"/>
          </a:p>
        </p:txBody>
      </p:sp>
    </p:spTree>
    <p:extLst>
      <p:ext uri="{BB962C8B-B14F-4D97-AF65-F5344CB8AC3E}">
        <p14:creationId xmlns:p14="http://schemas.microsoft.com/office/powerpoint/2010/main" val="50345640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7085012" y="685800"/>
            <a:ext cx="3657600" cy="1371600"/>
          </a:xfrm>
        </p:spPr>
        <p:txBody>
          <a:bodyPr anchor="b">
            <a:normAutofit/>
          </a:bodyPr>
          <a:lstStyle>
            <a:lvl1pPr algn="l">
              <a:defRPr sz="2400" b="0"/>
            </a:lvl1pPr>
          </a:lstStyle>
          <a:p>
            <a:r>
              <a:rPr lang="ja-JP" altLang="en-US"/>
              <a:t>マスター タイトルの書式設定</a:t>
            </a:r>
            <a:endParaRPr lang="en-US" dirty="0"/>
          </a:p>
        </p:txBody>
      </p:sp>
      <p:sp>
        <p:nvSpPr>
          <p:cNvPr id="3" name="Content Placeholder 2"/>
          <p:cNvSpPr>
            <a:spLocks noGrp="1"/>
          </p:cNvSpPr>
          <p:nvPr>
            <p:ph idx="1"/>
          </p:nvPr>
        </p:nvSpPr>
        <p:spPr>
          <a:xfrm>
            <a:off x="684212" y="685800"/>
            <a:ext cx="5943601" cy="5308600"/>
          </a:xfrm>
        </p:spPr>
        <p:txBody>
          <a:bodyPr anchor="ctr">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7085012" y="2209799"/>
            <a:ext cx="3657600" cy="2091267"/>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723AA816-4110-4D63-9151-38311FA9540C}" type="datetimeFigureOut">
              <a:rPr kumimoji="1" lang="ja-JP" altLang="en-US" smtClean="0"/>
              <a:t>2026/7/6</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B9A4CB01-FF97-4219-97CF-A6568E0F3BD2}" type="slidenum">
              <a:rPr kumimoji="1" lang="ja-JP" altLang="en-US" smtClean="0"/>
              <a:t>‹#›</a:t>
            </a:fld>
            <a:endParaRPr kumimoji="1" lang="ja-JP" altLang="en-US"/>
          </a:p>
        </p:txBody>
      </p:sp>
    </p:spTree>
    <p:extLst>
      <p:ext uri="{BB962C8B-B14F-4D97-AF65-F5344CB8AC3E}">
        <p14:creationId xmlns:p14="http://schemas.microsoft.com/office/powerpoint/2010/main" val="25642616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4722812" y="1447800"/>
            <a:ext cx="6019800" cy="1143000"/>
          </a:xfrm>
        </p:spPr>
        <p:txBody>
          <a:bodyPr anchor="b">
            <a:normAutofit/>
          </a:bodyPr>
          <a:lstStyle>
            <a:lvl1pPr algn="l">
              <a:defRPr sz="2800" b="0"/>
            </a:lvl1pPr>
          </a:lstStyle>
          <a:p>
            <a:r>
              <a:rPr lang="ja-JP" altLang="en-US"/>
              <a:t>マスター タイトルの書式設定</a:t>
            </a:r>
            <a:endParaRPr lang="en-US" dirty="0"/>
          </a:p>
        </p:txBody>
      </p:sp>
      <p:sp>
        <p:nvSpPr>
          <p:cNvPr id="14" name="Picture Placeholder 2"/>
          <p:cNvSpPr>
            <a:spLocks noGrp="1" noChangeAspect="1"/>
          </p:cNvSpPr>
          <p:nvPr>
            <p:ph type="pic" idx="1"/>
          </p:nvPr>
        </p:nvSpPr>
        <p:spPr>
          <a:xfrm>
            <a:off x="989012" y="914400"/>
            <a:ext cx="3280974" cy="45720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ja-JP" altLang="en-US"/>
              <a:t>アイコンをクリックして図を追加</a:t>
            </a:r>
            <a:endParaRPr lang="en-US" dirty="0"/>
          </a:p>
        </p:txBody>
      </p:sp>
      <p:sp>
        <p:nvSpPr>
          <p:cNvPr id="4" name="Text Placeholder 3"/>
          <p:cNvSpPr>
            <a:spLocks noGrp="1"/>
          </p:cNvSpPr>
          <p:nvPr>
            <p:ph type="body" sz="half" idx="2"/>
          </p:nvPr>
        </p:nvSpPr>
        <p:spPr>
          <a:xfrm>
            <a:off x="4722812" y="2777066"/>
            <a:ext cx="6021388" cy="2048933"/>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723AA816-4110-4D63-9151-38311FA9540C}" type="datetimeFigureOut">
              <a:rPr kumimoji="1" lang="ja-JP" altLang="en-US" smtClean="0"/>
              <a:t>2026/7/6</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B9A4CB01-FF97-4219-97CF-A6568E0F3BD2}" type="slidenum">
              <a:rPr kumimoji="1" lang="ja-JP" altLang="en-US" smtClean="0"/>
              <a:t>‹#›</a:t>
            </a:fld>
            <a:endParaRPr kumimoji="1" lang="ja-JP" altLang="en-US"/>
          </a:p>
        </p:txBody>
      </p:sp>
    </p:spTree>
    <p:extLst>
      <p:ext uri="{BB962C8B-B14F-4D97-AF65-F5344CB8AC3E}">
        <p14:creationId xmlns:p14="http://schemas.microsoft.com/office/powerpoint/2010/main" val="5575352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7" name="Group 6"/>
          <p:cNvGrpSpPr/>
          <p:nvPr/>
        </p:nvGrpSpPr>
        <p:grpSpPr>
          <a:xfrm>
            <a:off x="9206969" y="2963333"/>
            <a:ext cx="2981858" cy="3208867"/>
            <a:chOff x="9206969" y="2963333"/>
            <a:chExt cx="2981858" cy="3208867"/>
          </a:xfrm>
        </p:grpSpPr>
        <p:cxnSp>
          <p:nvCxnSpPr>
            <p:cNvPr id="8" name="Straight Connector 7"/>
            <p:cNvCxnSpPr/>
            <p:nvPr/>
          </p:nvCxnSpPr>
          <p:spPr>
            <a:xfrm flipH="1">
              <a:off x="11276012" y="2963333"/>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flipH="1">
              <a:off x="9206969" y="3190344"/>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H="1">
              <a:off x="10292292" y="3285067"/>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flipH="1">
              <a:off x="10443103" y="3131080"/>
              <a:ext cx="1745722" cy="174572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flipH="1">
              <a:off x="10918826" y="3683001"/>
              <a:ext cx="1270001" cy="1269999"/>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2" name="Title Placeholder 1"/>
          <p:cNvSpPr>
            <a:spLocks noGrp="1"/>
          </p:cNvSpPr>
          <p:nvPr>
            <p:ph type="title"/>
          </p:nvPr>
        </p:nvSpPr>
        <p:spPr>
          <a:xfrm>
            <a:off x="684212" y="4487332"/>
            <a:ext cx="8534400" cy="1507067"/>
          </a:xfrm>
          <a:prstGeom prst="rect">
            <a:avLst/>
          </a:prstGeom>
          <a:effectLst/>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684212" y="685800"/>
            <a:ext cx="8534400" cy="3615267"/>
          </a:xfrm>
          <a:prstGeom prst="rect">
            <a:avLst/>
          </a:prstGeom>
        </p:spPr>
        <p:txBody>
          <a:bodyPr vert="horz" lIns="91440" tIns="45720" rIns="91440" bIns="45720" rtlCol="0" anchor="ctr">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9904412" y="6172200"/>
            <a:ext cx="1600200" cy="365125"/>
          </a:xfrm>
          <a:prstGeom prst="rect">
            <a:avLst/>
          </a:prstGeom>
        </p:spPr>
        <p:txBody>
          <a:bodyPr vert="horz" lIns="91440" tIns="45720" rIns="91440" bIns="45720" rtlCol="0" anchor="t"/>
          <a:lstStyle>
            <a:lvl1pPr algn="r">
              <a:defRPr sz="1000" b="0" i="0">
                <a:solidFill>
                  <a:schemeClr val="bg2">
                    <a:lumMod val="50000"/>
                  </a:schemeClr>
                </a:solidFill>
                <a:effectLst/>
                <a:latin typeface="+mn-lt"/>
              </a:defRPr>
            </a:lvl1pPr>
          </a:lstStyle>
          <a:p>
            <a:fld id="{723AA816-4110-4D63-9151-38311FA9540C}" type="datetimeFigureOut">
              <a:rPr kumimoji="1" lang="ja-JP" altLang="en-US" smtClean="0"/>
              <a:t>2026/7/6</a:t>
            </a:fld>
            <a:endParaRPr kumimoji="1" lang="ja-JP" altLang="en-US"/>
          </a:p>
        </p:txBody>
      </p:sp>
      <p:sp>
        <p:nvSpPr>
          <p:cNvPr id="5" name="Footer Placeholder 4"/>
          <p:cNvSpPr>
            <a:spLocks noGrp="1"/>
          </p:cNvSpPr>
          <p:nvPr>
            <p:ph type="ftr" sz="quarter" idx="3"/>
          </p:nvPr>
        </p:nvSpPr>
        <p:spPr>
          <a:xfrm>
            <a:off x="684212" y="6172200"/>
            <a:ext cx="7543800" cy="365125"/>
          </a:xfrm>
          <a:prstGeom prst="rect">
            <a:avLst/>
          </a:prstGeom>
        </p:spPr>
        <p:txBody>
          <a:bodyPr vert="horz" lIns="91440" tIns="45720" rIns="91440" bIns="45720" rtlCol="0" anchor="t"/>
          <a:lstStyle>
            <a:lvl1pPr algn="l">
              <a:defRPr sz="1000" b="0" i="0">
                <a:solidFill>
                  <a:schemeClr val="bg2">
                    <a:lumMod val="50000"/>
                  </a:schemeClr>
                </a:solidFill>
                <a:effectLst/>
                <a:latin typeface="+mn-lt"/>
              </a:defRPr>
            </a:lvl1pPr>
          </a:lstStyle>
          <a:p>
            <a:endParaRPr kumimoji="1" lang="ja-JP" altLang="en-US"/>
          </a:p>
        </p:txBody>
      </p:sp>
      <p:sp>
        <p:nvSpPr>
          <p:cNvPr id="6" name="Slide Number Placeholder 5"/>
          <p:cNvSpPr>
            <a:spLocks noGrp="1"/>
          </p:cNvSpPr>
          <p:nvPr>
            <p:ph type="sldNum" sz="quarter" idx="4"/>
          </p:nvPr>
        </p:nvSpPr>
        <p:spPr>
          <a:xfrm>
            <a:off x="10363200" y="5578475"/>
            <a:ext cx="1142245" cy="669925"/>
          </a:xfrm>
          <a:prstGeom prst="rect">
            <a:avLst/>
          </a:prstGeom>
        </p:spPr>
        <p:txBody>
          <a:bodyPr vert="horz" lIns="91440" tIns="45720" rIns="91440" bIns="45720" rtlCol="0" anchor="b"/>
          <a:lstStyle>
            <a:lvl1pPr algn="r">
              <a:defRPr sz="3200" b="0" i="0">
                <a:solidFill>
                  <a:schemeClr val="bg2">
                    <a:lumMod val="50000"/>
                  </a:schemeClr>
                </a:solidFill>
                <a:effectLst/>
                <a:latin typeface="+mn-lt"/>
              </a:defRPr>
            </a:lvl1pPr>
          </a:lstStyle>
          <a:p>
            <a:fld id="{B9A4CB01-FF97-4219-97CF-A6568E0F3BD2}" type="slidenum">
              <a:rPr kumimoji="1" lang="ja-JP" altLang="en-US" smtClean="0"/>
              <a:t>‹#›</a:t>
            </a:fld>
            <a:endParaRPr kumimoji="1" lang="ja-JP" altLang="en-US"/>
          </a:p>
        </p:txBody>
      </p:sp>
    </p:spTree>
    <p:extLst>
      <p:ext uri="{BB962C8B-B14F-4D97-AF65-F5344CB8AC3E}">
        <p14:creationId xmlns:p14="http://schemas.microsoft.com/office/powerpoint/2010/main" val="3326730268"/>
      </p:ext>
    </p:extLst>
  </p:cSld>
  <p:clrMap bg1="dk1" tx1="lt1" bg2="dk2" tx2="lt2" accent1="accent1" accent2="accent2" accent3="accent3" accent4="accent4" accent5="accent5" accent6="accent6" hlink="hlink" folHlink="folHlink"/>
  <p:sldLayoutIdLst>
    <p:sldLayoutId id="2147483962" r:id="rId1"/>
    <p:sldLayoutId id="2147483963" r:id="rId2"/>
    <p:sldLayoutId id="2147483964" r:id="rId3"/>
    <p:sldLayoutId id="2147483965" r:id="rId4"/>
    <p:sldLayoutId id="2147483966" r:id="rId5"/>
    <p:sldLayoutId id="2147483967" r:id="rId6"/>
    <p:sldLayoutId id="2147483968" r:id="rId7"/>
    <p:sldLayoutId id="2147483969" r:id="rId8"/>
    <p:sldLayoutId id="2147483970" r:id="rId9"/>
    <p:sldLayoutId id="2147483971" r:id="rId10"/>
    <p:sldLayoutId id="2147483972" r:id="rId11"/>
    <p:sldLayoutId id="2147483973" r:id="rId12"/>
    <p:sldLayoutId id="2147483974" r:id="rId13"/>
    <p:sldLayoutId id="2147483975" r:id="rId14"/>
    <p:sldLayoutId id="2147483976" r:id="rId15"/>
    <p:sldLayoutId id="2147483977" r:id="rId16"/>
    <p:sldLayoutId id="2147483978" r:id="rId17"/>
  </p:sldLayoutIdLst>
  <p:txStyles>
    <p:titleStyle>
      <a:lvl1pPr algn="l" defTabSz="457200" rtl="0" eaLnBrk="1" latinLnBrk="0" hangingPunct="1">
        <a:spcBef>
          <a:spcPct val="0"/>
        </a:spcBef>
        <a:buNone/>
        <a:defRPr kumimoji="1" sz="3600" kern="1200" cap="all">
          <a:ln w="3175" cmpd="sng">
            <a:noFill/>
          </a:ln>
          <a:solidFill>
            <a:schemeClr val="tx1"/>
          </a:solidFill>
          <a:effectLst/>
          <a:latin typeface="+mj-lt"/>
          <a:ea typeface="+mj-ea"/>
          <a:cs typeface="+mj-cs"/>
        </a:defRPr>
      </a:lvl1pPr>
      <a:lvl2pPr eaLnBrk="1" hangingPunct="1">
        <a:defRPr kumimoji="1">
          <a:solidFill>
            <a:schemeClr val="tx2"/>
          </a:solidFill>
        </a:defRPr>
      </a:lvl2pPr>
      <a:lvl3pPr eaLnBrk="1" hangingPunct="1">
        <a:defRPr kumimoji="1">
          <a:solidFill>
            <a:schemeClr val="tx2"/>
          </a:solidFill>
        </a:defRPr>
      </a:lvl3pPr>
      <a:lvl4pPr eaLnBrk="1" hangingPunct="1">
        <a:defRPr kumimoji="1">
          <a:solidFill>
            <a:schemeClr val="tx2"/>
          </a:solidFill>
        </a:defRPr>
      </a:lvl4pPr>
      <a:lvl5pPr eaLnBrk="1" hangingPunct="1">
        <a:defRPr kumimoji="1">
          <a:solidFill>
            <a:schemeClr val="tx2"/>
          </a:solidFill>
        </a:defRPr>
      </a:lvl5pPr>
      <a:lvl6pPr eaLnBrk="1" hangingPunct="1">
        <a:defRPr kumimoji="1">
          <a:solidFill>
            <a:schemeClr val="tx2"/>
          </a:solidFill>
        </a:defRPr>
      </a:lvl6pPr>
      <a:lvl7pPr eaLnBrk="1" hangingPunct="1">
        <a:defRPr kumimoji="1">
          <a:solidFill>
            <a:schemeClr val="tx2"/>
          </a:solidFill>
        </a:defRPr>
      </a:lvl7pPr>
      <a:lvl8pPr eaLnBrk="1" hangingPunct="1">
        <a:defRPr kumimoji="1">
          <a:solidFill>
            <a:schemeClr val="tx2"/>
          </a:solidFill>
        </a:defRPr>
      </a:lvl8pPr>
      <a:lvl9pPr eaLnBrk="1" hangingPunct="1">
        <a:defRPr kumimoji="1">
          <a:solidFill>
            <a:schemeClr val="tx2"/>
          </a:solidFill>
        </a:defRPr>
      </a:lvl9pPr>
    </p:titleStyle>
    <p:bodyStyle>
      <a:lvl1pPr marL="2857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kumimoji="1" sz="2000" kern="1200" cap="none">
          <a:solidFill>
            <a:schemeClr val="bg2">
              <a:lumMod val="7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kumimoji="1" sz="1800" kern="1200" cap="none">
          <a:solidFill>
            <a:schemeClr val="bg2">
              <a:lumMod val="7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kumimoji="1" sz="1600" kern="1200" cap="none">
          <a:solidFill>
            <a:schemeClr val="bg2">
              <a:lumMod val="7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kumimoji="1" sz="1400" kern="1200" cap="none">
          <a:solidFill>
            <a:schemeClr val="bg2">
              <a:lumMod val="7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kumimoji="1" sz="1400" kern="1200" cap="none">
          <a:solidFill>
            <a:schemeClr val="bg2">
              <a:lumMod val="7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kumimoji="1" sz="1400" kern="1200" cap="none">
          <a:solidFill>
            <a:schemeClr val="bg2">
              <a:lumMod val="7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kumimoji="1" sz="1400" kern="1200" cap="none">
          <a:solidFill>
            <a:schemeClr val="bg2">
              <a:lumMod val="7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kumimoji="1" sz="1400" kern="1200" cap="none">
          <a:solidFill>
            <a:schemeClr val="bg2">
              <a:lumMod val="7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kumimoji="1" sz="1400" kern="1200" cap="none">
          <a:solidFill>
            <a:schemeClr val="bg2">
              <a:lumMod val="75000"/>
            </a:schemeClr>
          </a:solidFill>
          <a:effectLst/>
          <a:latin typeface="+mn-lt"/>
          <a:ea typeface="+mn-ea"/>
          <a:cs typeface="+mn-cs"/>
        </a:defRPr>
      </a:lvl9pPr>
    </p:bodyStyle>
    <p:otherStyle>
      <a:defPPr>
        <a:defRPr lang="en-US"/>
      </a:defPPr>
      <a:lvl1pPr marL="0" algn="l" defTabSz="457200" rtl="0" eaLnBrk="1" latinLnBrk="0" hangingPunct="1">
        <a:defRPr kumimoji="1" sz="1800" kern="1200">
          <a:solidFill>
            <a:schemeClr val="tx1"/>
          </a:solidFill>
          <a:latin typeface="+mn-lt"/>
          <a:ea typeface="+mn-ea"/>
          <a:cs typeface="+mn-cs"/>
        </a:defRPr>
      </a:lvl1pPr>
      <a:lvl2pPr marL="457200" algn="l" defTabSz="457200" rtl="0" eaLnBrk="1" latinLnBrk="0" hangingPunct="1">
        <a:defRPr kumimoji="1" sz="1800" kern="1200">
          <a:solidFill>
            <a:schemeClr val="tx1"/>
          </a:solidFill>
          <a:latin typeface="+mn-lt"/>
          <a:ea typeface="+mn-ea"/>
          <a:cs typeface="+mn-cs"/>
        </a:defRPr>
      </a:lvl2pPr>
      <a:lvl3pPr marL="914400" algn="l" defTabSz="457200" rtl="0" eaLnBrk="1" latinLnBrk="0" hangingPunct="1">
        <a:defRPr kumimoji="1" sz="1800" kern="1200">
          <a:solidFill>
            <a:schemeClr val="tx1"/>
          </a:solidFill>
          <a:latin typeface="+mn-lt"/>
          <a:ea typeface="+mn-ea"/>
          <a:cs typeface="+mn-cs"/>
        </a:defRPr>
      </a:lvl3pPr>
      <a:lvl4pPr marL="1371600" algn="l" defTabSz="457200" rtl="0" eaLnBrk="1" latinLnBrk="0" hangingPunct="1">
        <a:defRPr kumimoji="1" sz="1800" kern="1200">
          <a:solidFill>
            <a:schemeClr val="tx1"/>
          </a:solidFill>
          <a:latin typeface="+mn-lt"/>
          <a:ea typeface="+mn-ea"/>
          <a:cs typeface="+mn-cs"/>
        </a:defRPr>
      </a:lvl4pPr>
      <a:lvl5pPr marL="1828800" algn="l" defTabSz="457200" rtl="0" eaLnBrk="1" latinLnBrk="0" hangingPunct="1">
        <a:defRPr kumimoji="1" sz="1800" kern="1200">
          <a:solidFill>
            <a:schemeClr val="tx1"/>
          </a:solidFill>
          <a:latin typeface="+mn-lt"/>
          <a:ea typeface="+mn-ea"/>
          <a:cs typeface="+mn-cs"/>
        </a:defRPr>
      </a:lvl5pPr>
      <a:lvl6pPr marL="2286000" algn="l" defTabSz="457200" rtl="0" eaLnBrk="1" latinLnBrk="0" hangingPunct="1">
        <a:defRPr kumimoji="1" sz="1800" kern="1200">
          <a:solidFill>
            <a:schemeClr val="tx1"/>
          </a:solidFill>
          <a:latin typeface="+mn-lt"/>
          <a:ea typeface="+mn-ea"/>
          <a:cs typeface="+mn-cs"/>
        </a:defRPr>
      </a:lvl6pPr>
      <a:lvl7pPr marL="2743200" algn="l" defTabSz="457200" rtl="0" eaLnBrk="1" latinLnBrk="0" hangingPunct="1">
        <a:defRPr kumimoji="1" sz="1800" kern="1200">
          <a:solidFill>
            <a:schemeClr val="tx1"/>
          </a:solidFill>
          <a:latin typeface="+mn-lt"/>
          <a:ea typeface="+mn-ea"/>
          <a:cs typeface="+mn-cs"/>
        </a:defRPr>
      </a:lvl7pPr>
      <a:lvl8pPr marL="3200400" algn="l" defTabSz="457200" rtl="0" eaLnBrk="1" latinLnBrk="0" hangingPunct="1">
        <a:defRPr kumimoji="1" sz="1800" kern="1200">
          <a:solidFill>
            <a:schemeClr val="tx1"/>
          </a:solidFill>
          <a:latin typeface="+mn-lt"/>
          <a:ea typeface="+mn-ea"/>
          <a:cs typeface="+mn-cs"/>
        </a:defRPr>
      </a:lvl8pPr>
      <a:lvl9pPr marL="3657600" algn="l" defTabSz="4572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4.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3.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8.jpeg"/><Relationship Id="rId2" Type="http://schemas.openxmlformats.org/officeDocument/2006/relationships/image" Target="../media/image3.jpeg"/><Relationship Id="rId1" Type="http://schemas.openxmlformats.org/officeDocument/2006/relationships/slideLayout" Target="../slideLayouts/slideLayout2.xml"/><Relationship Id="rId6" Type="http://schemas.openxmlformats.org/officeDocument/2006/relationships/image" Target="../media/image7.jpeg"/><Relationship Id="rId5" Type="http://schemas.openxmlformats.org/officeDocument/2006/relationships/image" Target="../media/image6.jpeg"/><Relationship Id="rId4" Type="http://schemas.openxmlformats.org/officeDocument/2006/relationships/image" Target="../media/image5.jpeg"/></Relationships>
</file>

<file path=ppt/slides/_rels/slide4.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5.xml"/><Relationship Id="rId4" Type="http://schemas.openxmlformats.org/officeDocument/2006/relationships/image" Target="../media/image11.png"/></Relationships>
</file>

<file path=ppt/slides/_rels/slide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図 7">
            <a:extLst>
              <a:ext uri="{FF2B5EF4-FFF2-40B4-BE49-F238E27FC236}">
                <a16:creationId xmlns:a16="http://schemas.microsoft.com/office/drawing/2014/main" id="{FB065FD6-11EC-441F-84BB-F78D8468D894}"/>
              </a:ext>
            </a:extLst>
          </p:cNvPr>
          <p:cNvPicPr>
            <a:picLocks noChangeAspect="1"/>
          </p:cNvPicPr>
          <p:nvPr/>
        </p:nvPicPr>
        <p:blipFill>
          <a:blip r:embed="rId2"/>
          <a:stretch>
            <a:fillRect/>
          </a:stretch>
        </p:blipFill>
        <p:spPr>
          <a:xfrm>
            <a:off x="2833947" y="0"/>
            <a:ext cx="9358053" cy="6858000"/>
          </a:xfrm>
          <a:prstGeom prst="rect">
            <a:avLst/>
          </a:prstGeom>
        </p:spPr>
      </p:pic>
      <p:sp>
        <p:nvSpPr>
          <p:cNvPr id="2" name="タイトル 1">
            <a:extLst>
              <a:ext uri="{FF2B5EF4-FFF2-40B4-BE49-F238E27FC236}">
                <a16:creationId xmlns:a16="http://schemas.microsoft.com/office/drawing/2014/main" id="{F371E1AA-DF56-48F4-99A2-D5D0650B82EF}"/>
              </a:ext>
            </a:extLst>
          </p:cNvPr>
          <p:cNvSpPr>
            <a:spLocks noGrp="1"/>
          </p:cNvSpPr>
          <p:nvPr>
            <p:ph type="ctrTitle"/>
          </p:nvPr>
        </p:nvSpPr>
        <p:spPr>
          <a:xfrm>
            <a:off x="684212" y="3831481"/>
            <a:ext cx="8001000" cy="1636776"/>
          </a:xfrm>
        </p:spPr>
        <p:txBody>
          <a:bodyPr/>
          <a:lstStyle/>
          <a:p>
            <a:r>
              <a:rPr kumimoji="1" lang="ja-JP" altLang="en-US" sz="4400" dirty="0"/>
              <a:t>令和７年台風２２号・２３号</a:t>
            </a:r>
            <a:br>
              <a:rPr kumimoji="1" lang="en-US" altLang="ja-JP" dirty="0"/>
            </a:br>
            <a:r>
              <a:rPr kumimoji="1" lang="ja-JP" altLang="en-US" dirty="0"/>
              <a:t>八丈町での災害対応の実際</a:t>
            </a:r>
          </a:p>
        </p:txBody>
      </p:sp>
      <p:sp>
        <p:nvSpPr>
          <p:cNvPr id="3" name="字幕 2">
            <a:extLst>
              <a:ext uri="{FF2B5EF4-FFF2-40B4-BE49-F238E27FC236}">
                <a16:creationId xmlns:a16="http://schemas.microsoft.com/office/drawing/2014/main" id="{3CC71FE9-88BA-4289-A87B-A1861D3A0162}"/>
              </a:ext>
            </a:extLst>
          </p:cNvPr>
          <p:cNvSpPr>
            <a:spLocks noGrp="1"/>
          </p:cNvSpPr>
          <p:nvPr>
            <p:ph type="subTitle" idx="1"/>
          </p:nvPr>
        </p:nvSpPr>
        <p:spPr>
          <a:xfrm>
            <a:off x="5791200" y="5568696"/>
            <a:ext cx="6400800" cy="1289304"/>
          </a:xfrm>
        </p:spPr>
        <p:txBody>
          <a:bodyPr anchor="ctr">
            <a:normAutofit/>
          </a:bodyPr>
          <a:lstStyle/>
          <a:p>
            <a:pPr algn="ctr"/>
            <a:r>
              <a:rPr kumimoji="1" lang="ja-JP" altLang="en-US" sz="3600" dirty="0">
                <a:solidFill>
                  <a:schemeClr val="tx1"/>
                </a:solidFill>
              </a:rPr>
              <a:t>　　　　　　　八丈町税務課</a:t>
            </a:r>
          </a:p>
        </p:txBody>
      </p:sp>
    </p:spTree>
    <p:extLst>
      <p:ext uri="{BB962C8B-B14F-4D97-AF65-F5344CB8AC3E}">
        <p14:creationId xmlns:p14="http://schemas.microsoft.com/office/powerpoint/2010/main" val="1227222884"/>
      </p:ext>
    </p:extLst>
  </p:cSld>
  <p:clrMapOvr>
    <a:masterClrMapping/>
  </p:clrMapOvr>
  <p:transition spd="slow">
    <p:cove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E7D107B6-FD5B-426D-BDEA-99F6B891CC55}"/>
              </a:ext>
            </a:extLst>
          </p:cNvPr>
          <p:cNvSpPr>
            <a:spLocks noGrp="1"/>
          </p:cNvSpPr>
          <p:nvPr>
            <p:ph type="title"/>
          </p:nvPr>
        </p:nvSpPr>
        <p:spPr/>
        <p:txBody>
          <a:bodyPr/>
          <a:lstStyle/>
          <a:p>
            <a:r>
              <a:rPr lang="ja-JP" altLang="en-US" dirty="0"/>
              <a:t>罹災証明コーディネーターの活躍</a:t>
            </a:r>
            <a:endParaRPr kumimoji="1" lang="ja-JP" altLang="en-US" dirty="0"/>
          </a:p>
        </p:txBody>
      </p:sp>
      <p:sp>
        <p:nvSpPr>
          <p:cNvPr id="5" name="コンテンツ プレースホルダー 4">
            <a:extLst>
              <a:ext uri="{FF2B5EF4-FFF2-40B4-BE49-F238E27FC236}">
                <a16:creationId xmlns:a16="http://schemas.microsoft.com/office/drawing/2014/main" id="{C3766B1C-8583-414C-9813-99376FADE6C4}"/>
              </a:ext>
            </a:extLst>
          </p:cNvPr>
          <p:cNvSpPr>
            <a:spLocks noGrp="1"/>
          </p:cNvSpPr>
          <p:nvPr>
            <p:ph sz="half" idx="2"/>
          </p:nvPr>
        </p:nvSpPr>
        <p:spPr>
          <a:xfrm>
            <a:off x="6657975" y="590550"/>
            <a:ext cx="4084637" cy="4291709"/>
          </a:xfrm>
        </p:spPr>
        <p:txBody>
          <a:bodyPr/>
          <a:lstStyle/>
          <a:p>
            <a:r>
              <a:rPr lang="ja-JP" altLang="en-US" dirty="0"/>
              <a:t>東京都豊島区　佐藤　和彦　氏</a:t>
            </a:r>
            <a:endParaRPr lang="en-US" altLang="ja-JP" dirty="0"/>
          </a:p>
          <a:p>
            <a:pPr marL="0" indent="0">
              <a:buNone/>
            </a:pPr>
            <a:r>
              <a:rPr lang="ja-JP" altLang="en-US" dirty="0"/>
              <a:t>　（派遣</a:t>
            </a:r>
            <a:r>
              <a:rPr lang="en-US" altLang="ja-JP" dirty="0"/>
              <a:t>4</a:t>
            </a:r>
            <a:r>
              <a:rPr lang="ja-JP" altLang="en-US" dirty="0"/>
              <a:t>回</a:t>
            </a:r>
            <a:r>
              <a:rPr lang="en-US" altLang="ja-JP" dirty="0"/>
              <a:t>17</a:t>
            </a:r>
            <a:r>
              <a:rPr lang="ja-JP" altLang="en-US" dirty="0"/>
              <a:t>日）</a:t>
            </a:r>
            <a:endParaRPr lang="en-US" altLang="ja-JP" dirty="0"/>
          </a:p>
          <a:p>
            <a:r>
              <a:rPr lang="ja-JP" altLang="en-US" dirty="0"/>
              <a:t>静岡県浜松市　藤田　智久　氏</a:t>
            </a:r>
            <a:endParaRPr lang="en-US" altLang="ja-JP" dirty="0"/>
          </a:p>
          <a:p>
            <a:pPr marL="0" indent="0">
              <a:buNone/>
            </a:pPr>
            <a:r>
              <a:rPr lang="ja-JP" altLang="en-US" dirty="0"/>
              <a:t>　（派遣</a:t>
            </a:r>
            <a:r>
              <a:rPr lang="en-US" altLang="ja-JP" dirty="0"/>
              <a:t>2</a:t>
            </a:r>
            <a:r>
              <a:rPr lang="ja-JP" altLang="en-US" dirty="0"/>
              <a:t>回</a:t>
            </a:r>
            <a:r>
              <a:rPr lang="en-US" altLang="ja-JP" dirty="0"/>
              <a:t>16</a:t>
            </a:r>
            <a:r>
              <a:rPr lang="ja-JP" altLang="en-US" dirty="0"/>
              <a:t>日）</a:t>
            </a:r>
            <a:endParaRPr lang="en-US" altLang="ja-JP" dirty="0"/>
          </a:p>
          <a:p>
            <a:r>
              <a:rPr lang="ja-JP" altLang="en-US" dirty="0"/>
              <a:t>石川県珠洲市　岩坂　宗明　氏</a:t>
            </a:r>
            <a:endParaRPr lang="en-US" altLang="ja-JP" dirty="0"/>
          </a:p>
          <a:p>
            <a:pPr marL="0" indent="0">
              <a:buNone/>
            </a:pPr>
            <a:r>
              <a:rPr lang="ja-JP" altLang="en-US" dirty="0"/>
              <a:t>　（派遣</a:t>
            </a:r>
            <a:r>
              <a:rPr lang="en-US" altLang="ja-JP" dirty="0"/>
              <a:t>1</a:t>
            </a:r>
            <a:r>
              <a:rPr lang="ja-JP" altLang="en-US" dirty="0"/>
              <a:t>回</a:t>
            </a:r>
            <a:r>
              <a:rPr lang="en-US" altLang="ja-JP" dirty="0"/>
              <a:t>12</a:t>
            </a:r>
            <a:r>
              <a:rPr lang="ja-JP" altLang="en-US" dirty="0"/>
              <a:t>日）</a:t>
            </a:r>
            <a:endParaRPr lang="en-US" altLang="ja-JP" dirty="0"/>
          </a:p>
          <a:p>
            <a:pPr marL="0" indent="0">
              <a:buNone/>
            </a:pPr>
            <a:endParaRPr lang="en-US" altLang="ja-JP" dirty="0"/>
          </a:p>
          <a:p>
            <a:pPr marL="0" indent="0">
              <a:buNone/>
            </a:pPr>
            <a:endParaRPr lang="en-US" altLang="ja-JP" dirty="0"/>
          </a:p>
          <a:p>
            <a:pPr marL="0" indent="0">
              <a:buNone/>
            </a:pPr>
            <a:r>
              <a:rPr lang="ja-JP" altLang="en-US" dirty="0"/>
              <a:t>　</a:t>
            </a:r>
          </a:p>
        </p:txBody>
      </p:sp>
      <p:pic>
        <p:nvPicPr>
          <p:cNvPr id="4" name="図 3">
            <a:extLst>
              <a:ext uri="{FF2B5EF4-FFF2-40B4-BE49-F238E27FC236}">
                <a16:creationId xmlns:a16="http://schemas.microsoft.com/office/drawing/2014/main" id="{1EA70C4A-588D-4D0D-A26E-B701502843D1}"/>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684211" y="706437"/>
            <a:ext cx="5332541" cy="3939394"/>
          </a:xfrm>
          <a:prstGeom prst="rect">
            <a:avLst/>
          </a:prstGeom>
        </p:spPr>
      </p:pic>
    </p:spTree>
    <p:extLst>
      <p:ext uri="{BB962C8B-B14F-4D97-AF65-F5344CB8AC3E}">
        <p14:creationId xmlns:p14="http://schemas.microsoft.com/office/powerpoint/2010/main" val="220938283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7494664D-7C8E-44F4-A0FC-69B481E7E42D}"/>
              </a:ext>
            </a:extLst>
          </p:cNvPr>
          <p:cNvSpPr>
            <a:spLocks noGrp="1"/>
          </p:cNvSpPr>
          <p:nvPr>
            <p:ph type="title"/>
          </p:nvPr>
        </p:nvSpPr>
        <p:spPr/>
        <p:txBody>
          <a:bodyPr/>
          <a:lstStyle/>
          <a:p>
            <a:r>
              <a:rPr kumimoji="1" lang="ja-JP" altLang="en-US" dirty="0"/>
              <a:t>罹災証明コーディーターとは？</a:t>
            </a:r>
          </a:p>
        </p:txBody>
      </p:sp>
      <p:sp>
        <p:nvSpPr>
          <p:cNvPr id="3" name="コンテンツ プレースホルダー 2">
            <a:extLst>
              <a:ext uri="{FF2B5EF4-FFF2-40B4-BE49-F238E27FC236}">
                <a16:creationId xmlns:a16="http://schemas.microsoft.com/office/drawing/2014/main" id="{020B1D5E-08EA-4AA5-B370-6B5F0C8BD1E2}"/>
              </a:ext>
            </a:extLst>
          </p:cNvPr>
          <p:cNvSpPr>
            <a:spLocks noGrp="1"/>
          </p:cNvSpPr>
          <p:nvPr>
            <p:ph sz="half" idx="1"/>
          </p:nvPr>
        </p:nvSpPr>
        <p:spPr/>
        <p:txBody>
          <a:bodyPr/>
          <a:lstStyle/>
          <a:p>
            <a:pPr marL="0" indent="0">
              <a:buNone/>
            </a:pPr>
            <a:r>
              <a:rPr kumimoji="1" lang="ja-JP" altLang="en-US" b="1" dirty="0"/>
              <a:t>過去の災害において罹災証明書の交付及びその前提となる被害認定調査を経験し、治験を有する人的資源を活用して、災害が発生した時に、市町村（特別区を含む。）の罹災証明事務に関するマネジメントに関する助言、調整等を行う</a:t>
            </a:r>
            <a:r>
              <a:rPr kumimoji="1" lang="en-US" altLang="ja-JP" b="1" dirty="0"/>
              <a:t>…</a:t>
            </a:r>
            <a:endParaRPr kumimoji="1" lang="en-US" altLang="ja-JP" b="1" u="sng" dirty="0">
              <a:solidFill>
                <a:srgbClr val="FFFF00"/>
              </a:solidFill>
            </a:endParaRPr>
          </a:p>
          <a:p>
            <a:pPr marL="0" indent="0">
              <a:buNone/>
            </a:pPr>
            <a:endParaRPr kumimoji="1" lang="en-US" altLang="ja-JP" dirty="0"/>
          </a:p>
          <a:p>
            <a:pPr marL="0" indent="0">
              <a:buNone/>
            </a:pPr>
            <a:r>
              <a:rPr lang="ja-JP" altLang="en-US" sz="1800" dirty="0"/>
              <a:t>内閣府「罹災証明コーディネーター登録制度に関する要綱」より抜粋</a:t>
            </a:r>
            <a:endParaRPr kumimoji="1" lang="en-US" altLang="ja-JP" sz="1800" dirty="0"/>
          </a:p>
          <a:p>
            <a:endParaRPr kumimoji="1" lang="ja-JP" altLang="en-US" dirty="0"/>
          </a:p>
        </p:txBody>
      </p:sp>
    </p:spTree>
    <p:extLst>
      <p:ext uri="{BB962C8B-B14F-4D97-AF65-F5344CB8AC3E}">
        <p14:creationId xmlns:p14="http://schemas.microsoft.com/office/powerpoint/2010/main" val="258649702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タイトル 4">
            <a:extLst>
              <a:ext uri="{FF2B5EF4-FFF2-40B4-BE49-F238E27FC236}">
                <a16:creationId xmlns:a16="http://schemas.microsoft.com/office/drawing/2014/main" id="{BEC76BC5-0E65-41E0-BBDD-14297534625F}"/>
              </a:ext>
            </a:extLst>
          </p:cNvPr>
          <p:cNvSpPr>
            <a:spLocks noGrp="1"/>
          </p:cNvSpPr>
          <p:nvPr>
            <p:ph type="title"/>
          </p:nvPr>
        </p:nvSpPr>
        <p:spPr/>
        <p:txBody>
          <a:bodyPr/>
          <a:lstStyle/>
          <a:p>
            <a:r>
              <a:rPr lang="ja-JP" altLang="en-US" dirty="0"/>
              <a:t>税務課の人員配置図</a:t>
            </a:r>
          </a:p>
        </p:txBody>
      </p:sp>
      <p:sp>
        <p:nvSpPr>
          <p:cNvPr id="8" name="コンテンツ プレースホルダー 7">
            <a:extLst>
              <a:ext uri="{FF2B5EF4-FFF2-40B4-BE49-F238E27FC236}">
                <a16:creationId xmlns:a16="http://schemas.microsoft.com/office/drawing/2014/main" id="{87F9FF5F-F338-4D50-9C66-57F900EA67F9}"/>
              </a:ext>
            </a:extLst>
          </p:cNvPr>
          <p:cNvSpPr>
            <a:spLocks noGrp="1"/>
          </p:cNvSpPr>
          <p:nvPr>
            <p:ph sz="half" idx="2"/>
          </p:nvPr>
        </p:nvSpPr>
        <p:spPr>
          <a:xfrm>
            <a:off x="9218612" y="676274"/>
            <a:ext cx="2436812" cy="5318125"/>
          </a:xfrm>
        </p:spPr>
        <p:txBody>
          <a:bodyPr>
            <a:normAutofit/>
          </a:bodyPr>
          <a:lstStyle/>
          <a:p>
            <a:r>
              <a:rPr kumimoji="1" lang="ja-JP" altLang="en-US" dirty="0"/>
              <a:t>総勢</a:t>
            </a:r>
            <a:r>
              <a:rPr kumimoji="1" lang="en-US" altLang="ja-JP" dirty="0"/>
              <a:t>8</a:t>
            </a:r>
            <a:r>
              <a:rPr kumimoji="1" lang="ja-JP" altLang="en-US" dirty="0"/>
              <a:t>名（</a:t>
            </a:r>
            <a:r>
              <a:rPr kumimoji="1" lang="en-US" altLang="ja-JP" dirty="0"/>
              <a:t>3</a:t>
            </a:r>
            <a:r>
              <a:rPr kumimoji="1" lang="ja-JP" altLang="en-US" dirty="0"/>
              <a:t>名欠員）</a:t>
            </a:r>
            <a:endParaRPr kumimoji="1" lang="en-US" altLang="ja-JP" dirty="0"/>
          </a:p>
          <a:p>
            <a:r>
              <a:rPr kumimoji="1" lang="ja-JP" altLang="en-US" dirty="0"/>
              <a:t>徴収係長は他課の応援で不在</a:t>
            </a:r>
            <a:endParaRPr kumimoji="1" lang="en-US" altLang="ja-JP" dirty="0"/>
          </a:p>
          <a:p>
            <a:r>
              <a:rPr lang="ja-JP" altLang="en-US" dirty="0"/>
              <a:t>歴代固定資産税担当が</a:t>
            </a:r>
            <a:r>
              <a:rPr lang="en-US" altLang="ja-JP" dirty="0"/>
              <a:t>2</a:t>
            </a:r>
            <a:r>
              <a:rPr lang="ja-JP" altLang="en-US" dirty="0"/>
              <a:t>名応援</a:t>
            </a:r>
            <a:endParaRPr lang="en-US" altLang="ja-JP" dirty="0"/>
          </a:p>
          <a:p>
            <a:pPr marL="0" indent="0">
              <a:buNone/>
            </a:pPr>
            <a:r>
              <a:rPr lang="ja-JP" altLang="en-US" dirty="0"/>
              <a:t>　（～</a:t>
            </a:r>
            <a:r>
              <a:rPr lang="en-US" altLang="ja-JP" dirty="0"/>
              <a:t>11</a:t>
            </a:r>
            <a:r>
              <a:rPr lang="ja-JP" altLang="en-US" dirty="0"/>
              <a:t>月末）</a:t>
            </a:r>
            <a:endParaRPr lang="en-US" altLang="ja-JP" dirty="0"/>
          </a:p>
          <a:p>
            <a:pPr marL="0" indent="0">
              <a:buNone/>
            </a:pPr>
            <a:endParaRPr lang="en-US" altLang="ja-JP" dirty="0"/>
          </a:p>
          <a:p>
            <a:r>
              <a:rPr kumimoji="1" lang="ja-JP" altLang="en-US" dirty="0"/>
              <a:t>会計年度任用職員</a:t>
            </a:r>
            <a:r>
              <a:rPr lang="ja-JP" altLang="en-US" dirty="0"/>
              <a:t>１名（週</a:t>
            </a:r>
            <a:r>
              <a:rPr lang="en-US" altLang="ja-JP" dirty="0"/>
              <a:t>3</a:t>
            </a:r>
            <a:r>
              <a:rPr lang="ja-JP" altLang="en-US" dirty="0"/>
              <a:t>）</a:t>
            </a:r>
            <a:endParaRPr lang="en-US" altLang="ja-JP" dirty="0"/>
          </a:p>
          <a:p>
            <a:r>
              <a:rPr lang="ja-JP" altLang="en-US" dirty="0"/>
              <a:t>調査のガイド役として会計年度任用職員３名を採用</a:t>
            </a:r>
            <a:endParaRPr kumimoji="1" lang="en-US" altLang="ja-JP" dirty="0"/>
          </a:p>
        </p:txBody>
      </p:sp>
      <p:graphicFrame>
        <p:nvGraphicFramePr>
          <p:cNvPr id="7" name="コンテンツ プレースホルダー 6">
            <a:extLst>
              <a:ext uri="{FF2B5EF4-FFF2-40B4-BE49-F238E27FC236}">
                <a16:creationId xmlns:a16="http://schemas.microsoft.com/office/drawing/2014/main" id="{E8992F09-93A7-4471-8A4F-944C22CE411F}"/>
              </a:ext>
            </a:extLst>
          </p:cNvPr>
          <p:cNvGraphicFramePr>
            <a:graphicFrameLocks noGrp="1"/>
          </p:cNvGraphicFramePr>
          <p:nvPr>
            <p:ph sz="half" idx="1"/>
          </p:nvPr>
        </p:nvGraphicFramePr>
        <p:xfrm>
          <a:off x="684213" y="685800"/>
          <a:ext cx="8164512" cy="36147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13990015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776EA41B-F92E-4218-845B-A3B7BF562020}"/>
              </a:ext>
            </a:extLst>
          </p:cNvPr>
          <p:cNvSpPr>
            <a:spLocks noGrp="1"/>
          </p:cNvSpPr>
          <p:nvPr>
            <p:ph type="title"/>
          </p:nvPr>
        </p:nvSpPr>
        <p:spPr/>
        <p:txBody>
          <a:bodyPr/>
          <a:lstStyle/>
          <a:p>
            <a:r>
              <a:rPr kumimoji="1" lang="ja-JP" altLang="en-US" dirty="0"/>
              <a:t>発災からの流れ</a:t>
            </a:r>
            <a:br>
              <a:rPr kumimoji="1" lang="en-US" altLang="ja-JP" dirty="0"/>
            </a:br>
            <a:r>
              <a:rPr kumimoji="1" lang="ja-JP" altLang="en-US" dirty="0"/>
              <a:t>（発災直後）</a:t>
            </a:r>
          </a:p>
        </p:txBody>
      </p:sp>
      <p:sp>
        <p:nvSpPr>
          <p:cNvPr id="4" name="コンテンツ プレースホルダー 3">
            <a:extLst>
              <a:ext uri="{FF2B5EF4-FFF2-40B4-BE49-F238E27FC236}">
                <a16:creationId xmlns:a16="http://schemas.microsoft.com/office/drawing/2014/main" id="{A45D4BF1-0A95-4F85-960B-F928036DF385}"/>
              </a:ext>
            </a:extLst>
          </p:cNvPr>
          <p:cNvSpPr>
            <a:spLocks noGrp="1"/>
          </p:cNvSpPr>
          <p:nvPr>
            <p:ph sz="half" idx="2"/>
          </p:nvPr>
        </p:nvSpPr>
        <p:spPr>
          <a:xfrm>
            <a:off x="6573309" y="463081"/>
            <a:ext cx="4934479" cy="5850343"/>
          </a:xfrm>
        </p:spPr>
        <p:txBody>
          <a:bodyPr>
            <a:normAutofit lnSpcReduction="10000"/>
          </a:bodyPr>
          <a:lstStyle/>
          <a:p>
            <a:r>
              <a:rPr kumimoji="1" lang="en-US" altLang="ja-JP" sz="2400" b="1" dirty="0">
                <a:highlight>
                  <a:srgbClr val="FFFF00"/>
                </a:highlight>
              </a:rPr>
              <a:t>10/9</a:t>
            </a:r>
            <a:r>
              <a:rPr kumimoji="1" lang="ja-JP" altLang="en-US" sz="2400" b="1" dirty="0">
                <a:highlight>
                  <a:srgbClr val="FFFF00"/>
                </a:highlight>
              </a:rPr>
              <a:t>（木）</a:t>
            </a:r>
            <a:r>
              <a:rPr lang="ja-JP" altLang="en-US" sz="2400" b="1" dirty="0">
                <a:highlight>
                  <a:srgbClr val="FFFF00"/>
                </a:highlight>
              </a:rPr>
              <a:t>台風</a:t>
            </a:r>
            <a:r>
              <a:rPr lang="en-US" altLang="ja-JP" sz="2400" b="1" dirty="0">
                <a:highlight>
                  <a:srgbClr val="FFFF00"/>
                </a:highlight>
              </a:rPr>
              <a:t>22</a:t>
            </a:r>
            <a:r>
              <a:rPr lang="ja-JP" altLang="en-US" sz="2400" b="1" dirty="0">
                <a:highlight>
                  <a:srgbClr val="FFFF00"/>
                </a:highlight>
              </a:rPr>
              <a:t>号通過</a:t>
            </a:r>
            <a:r>
              <a:rPr lang="ja-JP" altLang="en-US" sz="2400" b="1" dirty="0"/>
              <a:t>　　　</a:t>
            </a:r>
            <a:r>
              <a:rPr kumimoji="1" lang="ja-JP" altLang="en-US" dirty="0"/>
              <a:t>役場は臨時閉庁・併設のホールでは前日から避難所開設</a:t>
            </a:r>
            <a:endParaRPr kumimoji="1" lang="en-US" altLang="ja-JP" dirty="0"/>
          </a:p>
          <a:p>
            <a:r>
              <a:rPr lang="en-US" altLang="ja-JP" dirty="0"/>
              <a:t>10/10</a:t>
            </a:r>
            <a:r>
              <a:rPr lang="ja-JP" altLang="en-US" dirty="0"/>
              <a:t>（金）</a:t>
            </a:r>
            <a:r>
              <a:rPr lang="en-US" altLang="ja-JP" dirty="0"/>
              <a:t>AM</a:t>
            </a:r>
            <a:r>
              <a:rPr lang="ja-JP" altLang="en-US" dirty="0"/>
              <a:t>／</a:t>
            </a:r>
            <a:r>
              <a:rPr lang="en-US" altLang="ja-JP" dirty="0"/>
              <a:t>PM</a:t>
            </a:r>
            <a:r>
              <a:rPr lang="ja-JP" altLang="en-US" dirty="0"/>
              <a:t>関係者</a:t>
            </a:r>
            <a:r>
              <a:rPr lang="en-US" altLang="ja-JP" dirty="0"/>
              <a:t>WEB</a:t>
            </a:r>
            <a:r>
              <a:rPr lang="ja-JP" altLang="en-US" dirty="0"/>
              <a:t>会議宿レンタカー手配開始・システム</a:t>
            </a:r>
            <a:r>
              <a:rPr lang="en-US" altLang="ja-JP" dirty="0"/>
              <a:t>ID</a:t>
            </a:r>
            <a:r>
              <a:rPr lang="ja-JP" altLang="en-US" dirty="0"/>
              <a:t>申請問合せ・レンタル備品手配開始</a:t>
            </a:r>
            <a:endParaRPr lang="en-US" altLang="ja-JP" dirty="0"/>
          </a:p>
          <a:p>
            <a:r>
              <a:rPr kumimoji="1" lang="en-US" altLang="ja-JP" dirty="0"/>
              <a:t>10/11</a:t>
            </a:r>
            <a:r>
              <a:rPr kumimoji="1" lang="ja-JP" altLang="en-US" dirty="0"/>
              <a:t>（土）スケジュール調整打合せ</a:t>
            </a:r>
            <a:endParaRPr kumimoji="1" lang="en-US" altLang="ja-JP" dirty="0"/>
          </a:p>
          <a:p>
            <a:r>
              <a:rPr lang="en-US" altLang="ja-JP" dirty="0"/>
              <a:t>10/12</a:t>
            </a:r>
            <a:r>
              <a:rPr lang="ja-JP" altLang="en-US" dirty="0"/>
              <a:t>（日）関係者宿・弁当手配完了</a:t>
            </a:r>
            <a:endParaRPr lang="en-US" altLang="ja-JP" dirty="0"/>
          </a:p>
          <a:p>
            <a:r>
              <a:rPr lang="en-US" altLang="ja-JP" sz="2400" b="1" dirty="0">
                <a:highlight>
                  <a:srgbClr val="FFFF00"/>
                </a:highlight>
              </a:rPr>
              <a:t>10/13</a:t>
            </a:r>
            <a:r>
              <a:rPr lang="ja-JP" altLang="en-US" sz="2400" b="1" dirty="0">
                <a:highlight>
                  <a:srgbClr val="FFFF00"/>
                </a:highlight>
              </a:rPr>
              <a:t>（月・祝）台風</a:t>
            </a:r>
            <a:r>
              <a:rPr lang="en-US" altLang="ja-JP" sz="2400" b="1" dirty="0">
                <a:highlight>
                  <a:srgbClr val="FFFF00"/>
                </a:highlight>
              </a:rPr>
              <a:t>23</a:t>
            </a:r>
            <a:r>
              <a:rPr lang="ja-JP" altLang="en-US" sz="2400" b="1" dirty="0">
                <a:highlight>
                  <a:srgbClr val="FFFF00"/>
                </a:highlight>
              </a:rPr>
              <a:t>号通過</a:t>
            </a:r>
            <a:endParaRPr lang="en-US" altLang="ja-JP" sz="2400" b="1" dirty="0">
              <a:highlight>
                <a:srgbClr val="FFFF00"/>
              </a:highlight>
            </a:endParaRPr>
          </a:p>
          <a:p>
            <a:r>
              <a:rPr kumimoji="1" lang="en-US" altLang="ja-JP" dirty="0"/>
              <a:t>10/14</a:t>
            </a:r>
            <a:r>
              <a:rPr lang="ja-JP" altLang="en-US" dirty="0"/>
              <a:t>（火）備品レンタル完了</a:t>
            </a:r>
            <a:endParaRPr lang="en-US" altLang="ja-JP" dirty="0"/>
          </a:p>
          <a:p>
            <a:r>
              <a:rPr kumimoji="1" lang="en-US" altLang="ja-JP" dirty="0"/>
              <a:t>10/15</a:t>
            </a:r>
            <a:r>
              <a:rPr kumimoji="1" lang="ja-JP" altLang="en-US" dirty="0"/>
              <a:t>（水）関係者来島・</a:t>
            </a:r>
            <a:r>
              <a:rPr kumimoji="1" lang="en-US" altLang="ja-JP" dirty="0"/>
              <a:t>ID</a:t>
            </a:r>
            <a:r>
              <a:rPr kumimoji="1" lang="ja-JP" altLang="en-US" dirty="0"/>
              <a:t>申請・システム紹介</a:t>
            </a:r>
            <a:endParaRPr kumimoji="1" lang="en-US" altLang="ja-JP" dirty="0"/>
          </a:p>
          <a:p>
            <a:r>
              <a:rPr lang="en-US" altLang="ja-JP" dirty="0"/>
              <a:t>10/16</a:t>
            </a:r>
            <a:r>
              <a:rPr lang="ja-JP" altLang="en-US" dirty="0"/>
              <a:t>（木）研修手配・調査アポ取り</a:t>
            </a:r>
            <a:endParaRPr lang="en-US" altLang="ja-JP" dirty="0"/>
          </a:p>
          <a:p>
            <a:r>
              <a:rPr kumimoji="1" lang="en-US" altLang="ja-JP" b="1" dirty="0">
                <a:solidFill>
                  <a:srgbClr val="FF0000"/>
                </a:solidFill>
              </a:rPr>
              <a:t>10/17</a:t>
            </a:r>
            <a:r>
              <a:rPr kumimoji="1" lang="ja-JP" altLang="en-US" b="1" dirty="0">
                <a:solidFill>
                  <a:srgbClr val="FF0000"/>
                </a:solidFill>
              </a:rPr>
              <a:t>（金）</a:t>
            </a:r>
            <a:r>
              <a:rPr kumimoji="1" lang="ja-JP" altLang="en-US" dirty="0"/>
              <a:t>東京都調査応援班第</a:t>
            </a:r>
            <a:r>
              <a:rPr kumimoji="1" lang="en-US" altLang="ja-JP" dirty="0"/>
              <a:t>1</a:t>
            </a:r>
            <a:r>
              <a:rPr kumimoji="1" lang="ja-JP" altLang="en-US" dirty="0"/>
              <a:t>陣到着（</a:t>
            </a:r>
            <a:r>
              <a:rPr kumimoji="1" lang="en-US" altLang="ja-JP" dirty="0"/>
              <a:t>10</a:t>
            </a:r>
            <a:r>
              <a:rPr kumimoji="1" lang="ja-JP" altLang="en-US" dirty="0"/>
              <a:t>名）・操作研修・</a:t>
            </a:r>
            <a:r>
              <a:rPr kumimoji="1" lang="ja-JP" altLang="en-US" b="1" dirty="0">
                <a:solidFill>
                  <a:srgbClr val="FF0000"/>
                </a:solidFill>
              </a:rPr>
              <a:t>合同調査</a:t>
            </a:r>
          </a:p>
        </p:txBody>
      </p:sp>
      <p:pic>
        <p:nvPicPr>
          <p:cNvPr id="10" name="コンテンツ プレースホルダー 9">
            <a:extLst>
              <a:ext uri="{FF2B5EF4-FFF2-40B4-BE49-F238E27FC236}">
                <a16:creationId xmlns:a16="http://schemas.microsoft.com/office/drawing/2014/main" id="{42A782D6-980A-4F0C-85C1-ECBFAFDA1E6B}"/>
              </a:ext>
            </a:extLst>
          </p:cNvPr>
          <p:cNvPicPr>
            <a:picLocks noGrp="1" noChangeAspect="1"/>
          </p:cNvPicPr>
          <p:nvPr>
            <p:ph sz="half" idx="1"/>
          </p:nvPr>
        </p:nvPicPr>
        <p:blipFill rotWithShape="1">
          <a:blip r:embed="rId2" cstate="screen">
            <a:extLst>
              <a:ext uri="{28A0092B-C50C-407E-A947-70E740481C1C}">
                <a14:useLocalDpi xmlns:a14="http://schemas.microsoft.com/office/drawing/2010/main"/>
              </a:ext>
            </a:extLst>
          </a:blip>
          <a:srcRect t="-2535"/>
          <a:stretch/>
        </p:blipFill>
        <p:spPr>
          <a:xfrm>
            <a:off x="611060" y="463081"/>
            <a:ext cx="4085145" cy="2849345"/>
          </a:xfrm>
        </p:spPr>
      </p:pic>
      <p:pic>
        <p:nvPicPr>
          <p:cNvPr id="12" name="図 11">
            <a:extLst>
              <a:ext uri="{FF2B5EF4-FFF2-40B4-BE49-F238E27FC236}">
                <a16:creationId xmlns:a16="http://schemas.microsoft.com/office/drawing/2014/main" id="{0FD43C62-6B23-4CB1-83D7-098E753027E1}"/>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rot="5400000">
            <a:off x="3672755" y="2007762"/>
            <a:ext cx="2412659" cy="2842476"/>
          </a:xfrm>
          <a:prstGeom prst="rect">
            <a:avLst/>
          </a:prstGeom>
        </p:spPr>
      </p:pic>
    </p:spTree>
    <p:extLst>
      <p:ext uri="{BB962C8B-B14F-4D97-AF65-F5344CB8AC3E}">
        <p14:creationId xmlns:p14="http://schemas.microsoft.com/office/powerpoint/2010/main" val="274700641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776EA41B-F92E-4218-845B-A3B7BF562020}"/>
              </a:ext>
            </a:extLst>
          </p:cNvPr>
          <p:cNvSpPr>
            <a:spLocks noGrp="1"/>
          </p:cNvSpPr>
          <p:nvPr>
            <p:ph type="title"/>
          </p:nvPr>
        </p:nvSpPr>
        <p:spPr/>
        <p:txBody>
          <a:bodyPr/>
          <a:lstStyle/>
          <a:p>
            <a:r>
              <a:rPr kumimoji="1" lang="ja-JP" altLang="en-US" dirty="0"/>
              <a:t>発災からの流れ</a:t>
            </a:r>
            <a:br>
              <a:rPr kumimoji="1" lang="en-US" altLang="ja-JP" dirty="0"/>
            </a:br>
            <a:r>
              <a:rPr kumimoji="1" lang="ja-JP" altLang="en-US" dirty="0"/>
              <a:t>（調査開始～）</a:t>
            </a:r>
          </a:p>
        </p:txBody>
      </p:sp>
      <p:sp>
        <p:nvSpPr>
          <p:cNvPr id="4" name="コンテンツ プレースホルダー 3">
            <a:extLst>
              <a:ext uri="{FF2B5EF4-FFF2-40B4-BE49-F238E27FC236}">
                <a16:creationId xmlns:a16="http://schemas.microsoft.com/office/drawing/2014/main" id="{A45D4BF1-0A95-4F85-960B-F928036DF385}"/>
              </a:ext>
            </a:extLst>
          </p:cNvPr>
          <p:cNvSpPr>
            <a:spLocks noGrp="1"/>
          </p:cNvSpPr>
          <p:nvPr>
            <p:ph sz="half" idx="2"/>
          </p:nvPr>
        </p:nvSpPr>
        <p:spPr>
          <a:xfrm>
            <a:off x="6751372" y="863601"/>
            <a:ext cx="4934479" cy="5449823"/>
          </a:xfrm>
        </p:spPr>
        <p:txBody>
          <a:bodyPr>
            <a:normAutofit fontScale="92500" lnSpcReduction="10000"/>
          </a:bodyPr>
          <a:lstStyle/>
          <a:p>
            <a:r>
              <a:rPr kumimoji="1" lang="en-US" altLang="ja-JP" b="1" dirty="0">
                <a:solidFill>
                  <a:srgbClr val="FF0000"/>
                </a:solidFill>
              </a:rPr>
              <a:t>10/17</a:t>
            </a:r>
            <a:r>
              <a:rPr kumimoji="1" lang="ja-JP" altLang="en-US" b="1" dirty="0">
                <a:solidFill>
                  <a:srgbClr val="FF0000"/>
                </a:solidFill>
              </a:rPr>
              <a:t>（金）合同調査</a:t>
            </a:r>
            <a:r>
              <a:rPr kumimoji="1" lang="ja-JP" altLang="en-US" dirty="0"/>
              <a:t>・目線合わせ</a:t>
            </a:r>
            <a:endParaRPr kumimoji="1" lang="en-US" altLang="ja-JP" dirty="0"/>
          </a:p>
          <a:p>
            <a:r>
              <a:rPr kumimoji="1" lang="en-US" altLang="ja-JP" dirty="0"/>
              <a:t>10/18</a:t>
            </a:r>
            <a:r>
              <a:rPr kumimoji="1" lang="ja-JP" altLang="en-US" dirty="0"/>
              <a:t>（</a:t>
            </a:r>
            <a:r>
              <a:rPr lang="ja-JP" altLang="en-US" dirty="0"/>
              <a:t>土</a:t>
            </a:r>
            <a:r>
              <a:rPr kumimoji="1" lang="ja-JP" altLang="en-US" dirty="0"/>
              <a:t>）班別調査開始（全</a:t>
            </a:r>
            <a:r>
              <a:rPr kumimoji="1" lang="en-US" altLang="ja-JP" dirty="0"/>
              <a:t>5</a:t>
            </a:r>
            <a:r>
              <a:rPr lang="ja-JP" altLang="en-US" dirty="0"/>
              <a:t>班）</a:t>
            </a:r>
            <a:endParaRPr lang="en-US" altLang="ja-JP" dirty="0"/>
          </a:p>
          <a:p>
            <a:r>
              <a:rPr kumimoji="1" lang="en-US" altLang="ja-JP" dirty="0"/>
              <a:t>10/24</a:t>
            </a:r>
            <a:r>
              <a:rPr kumimoji="1" lang="ja-JP" altLang="en-US" dirty="0"/>
              <a:t>（金）東京都調査応援第</a:t>
            </a:r>
            <a:r>
              <a:rPr kumimoji="1" lang="en-US" altLang="ja-JP" dirty="0"/>
              <a:t>2</a:t>
            </a:r>
            <a:r>
              <a:rPr kumimoji="1" lang="ja-JP" altLang="en-US" dirty="0"/>
              <a:t>陣到着（</a:t>
            </a:r>
            <a:r>
              <a:rPr kumimoji="1" lang="en-US" altLang="ja-JP" dirty="0"/>
              <a:t>20</a:t>
            </a:r>
            <a:r>
              <a:rPr kumimoji="1" lang="ja-JP" altLang="en-US" dirty="0"/>
              <a:t>名）・引継兼班別調査</a:t>
            </a:r>
            <a:endParaRPr kumimoji="1" lang="en-US" altLang="ja-JP" dirty="0"/>
          </a:p>
          <a:p>
            <a:r>
              <a:rPr lang="en-US" altLang="ja-JP" dirty="0"/>
              <a:t>10/25</a:t>
            </a:r>
            <a:r>
              <a:rPr lang="ja-JP" altLang="en-US" dirty="0"/>
              <a:t>（土）班別調査（全</a:t>
            </a:r>
            <a:r>
              <a:rPr lang="en-US" altLang="ja-JP" dirty="0"/>
              <a:t>10</a:t>
            </a:r>
            <a:r>
              <a:rPr lang="ja-JP" altLang="en-US" dirty="0"/>
              <a:t>班）</a:t>
            </a:r>
            <a:endParaRPr kumimoji="1" lang="en-US" altLang="ja-JP" dirty="0"/>
          </a:p>
          <a:p>
            <a:r>
              <a:rPr lang="en-US" altLang="ja-JP" dirty="0"/>
              <a:t>10/27</a:t>
            </a:r>
            <a:r>
              <a:rPr lang="ja-JP" altLang="en-US" dirty="0"/>
              <a:t>（月）ローラー調査開始</a:t>
            </a:r>
            <a:endParaRPr lang="en-US" altLang="ja-JP" dirty="0"/>
          </a:p>
          <a:p>
            <a:r>
              <a:rPr lang="en-US" altLang="ja-JP" dirty="0"/>
              <a:t>10/30</a:t>
            </a:r>
            <a:r>
              <a:rPr lang="ja-JP" altLang="en-US" dirty="0"/>
              <a:t>（木）ローラー調査終了</a:t>
            </a:r>
            <a:endParaRPr lang="en-US" altLang="ja-JP" dirty="0"/>
          </a:p>
          <a:p>
            <a:r>
              <a:rPr lang="en-US" altLang="ja-JP" b="1" dirty="0">
                <a:solidFill>
                  <a:srgbClr val="FF0000"/>
                </a:solidFill>
              </a:rPr>
              <a:t>10/31</a:t>
            </a:r>
            <a:r>
              <a:rPr lang="ja-JP" altLang="en-US" b="1" dirty="0">
                <a:solidFill>
                  <a:srgbClr val="FF0000"/>
                </a:solidFill>
              </a:rPr>
              <a:t>（金）罹災証明書発行開始</a:t>
            </a:r>
            <a:r>
              <a:rPr lang="ja-JP" altLang="en-US" dirty="0">
                <a:solidFill>
                  <a:srgbClr val="FF0000"/>
                </a:solidFill>
              </a:rPr>
              <a:t>　　　　</a:t>
            </a:r>
            <a:r>
              <a:rPr lang="ja-JP" altLang="en-US" dirty="0"/>
              <a:t>東京都調査応援第</a:t>
            </a:r>
            <a:r>
              <a:rPr lang="en-US" altLang="ja-JP" dirty="0"/>
              <a:t>3</a:t>
            </a:r>
            <a:r>
              <a:rPr lang="ja-JP" altLang="en-US" dirty="0"/>
              <a:t>陣到着（</a:t>
            </a:r>
            <a:r>
              <a:rPr lang="en-US" altLang="ja-JP" dirty="0"/>
              <a:t>20</a:t>
            </a:r>
            <a:r>
              <a:rPr lang="ja-JP" altLang="en-US" dirty="0"/>
              <a:t>名）引継兼調査</a:t>
            </a:r>
            <a:endParaRPr lang="en-US" altLang="ja-JP" dirty="0">
              <a:solidFill>
                <a:srgbClr val="FF0000"/>
              </a:solidFill>
            </a:endParaRPr>
          </a:p>
          <a:p>
            <a:r>
              <a:rPr lang="ja-JP" altLang="en-US" dirty="0"/>
              <a:t>以降</a:t>
            </a:r>
            <a:r>
              <a:rPr lang="en-US" altLang="ja-JP" dirty="0"/>
              <a:t>11/28</a:t>
            </a:r>
            <a:r>
              <a:rPr lang="ja-JP" altLang="en-US" dirty="0"/>
              <a:t>（金）まで毎週金曜日に調査応援来島・引き継ぎ交替実施</a:t>
            </a:r>
            <a:endParaRPr lang="en-US" altLang="ja-JP" dirty="0"/>
          </a:p>
          <a:p>
            <a:r>
              <a:rPr lang="en-US" altLang="ja-JP" dirty="0"/>
              <a:t>11/26</a:t>
            </a:r>
            <a:r>
              <a:rPr lang="ja-JP" altLang="en-US" dirty="0"/>
              <a:t>（水）不動産鑑定士協会来島</a:t>
            </a:r>
            <a:endParaRPr lang="en-US" altLang="ja-JP" dirty="0"/>
          </a:p>
          <a:p>
            <a:r>
              <a:rPr lang="en-US" altLang="ja-JP" dirty="0"/>
              <a:t>12/ 7 </a:t>
            </a:r>
            <a:r>
              <a:rPr lang="ja-JP" altLang="en-US" dirty="0"/>
              <a:t>（金）東京都調査応援第</a:t>
            </a:r>
            <a:r>
              <a:rPr lang="en-US" altLang="ja-JP" dirty="0"/>
              <a:t>7</a:t>
            </a:r>
            <a:r>
              <a:rPr lang="ja-JP" altLang="en-US" dirty="0"/>
              <a:t>陣離島</a:t>
            </a:r>
            <a:endParaRPr lang="en-US" altLang="ja-JP" dirty="0"/>
          </a:p>
          <a:p>
            <a:r>
              <a:rPr lang="ja-JP" altLang="en-US" dirty="0"/>
              <a:t>以降は町税務課職員のみで調査実施</a:t>
            </a:r>
            <a:endParaRPr kumimoji="1" lang="en-US" altLang="ja-JP" dirty="0"/>
          </a:p>
          <a:p>
            <a:pPr marL="0" indent="0">
              <a:buNone/>
            </a:pPr>
            <a:endParaRPr kumimoji="1" lang="ja-JP" altLang="en-US" dirty="0"/>
          </a:p>
        </p:txBody>
      </p:sp>
      <p:pic>
        <p:nvPicPr>
          <p:cNvPr id="6" name="コンテンツ プレースホルダー 5">
            <a:extLst>
              <a:ext uri="{FF2B5EF4-FFF2-40B4-BE49-F238E27FC236}">
                <a16:creationId xmlns:a16="http://schemas.microsoft.com/office/drawing/2014/main" id="{277E4FAB-EA0B-4D7D-8540-55794F0AD08C}"/>
              </a:ext>
            </a:extLst>
          </p:cNvPr>
          <p:cNvPicPr>
            <a:picLocks noGrp="1" noChangeAspect="1"/>
          </p:cNvPicPr>
          <p:nvPr>
            <p:ph sz="half" idx="1"/>
          </p:nvPr>
        </p:nvPicPr>
        <p:blipFill rotWithShape="1">
          <a:blip r:embed="rId2" cstate="screen">
            <a:extLst>
              <a:ext uri="{28A0092B-C50C-407E-A947-70E740481C1C}">
                <a14:useLocalDpi xmlns:a14="http://schemas.microsoft.com/office/drawing/2010/main"/>
              </a:ext>
            </a:extLst>
          </a:blip>
          <a:srcRect/>
          <a:stretch/>
        </p:blipFill>
        <p:spPr>
          <a:xfrm>
            <a:off x="4284133" y="2714496"/>
            <a:ext cx="2177859" cy="3545672"/>
          </a:xfrm>
        </p:spPr>
      </p:pic>
    </p:spTree>
    <p:extLst>
      <p:ext uri="{BB962C8B-B14F-4D97-AF65-F5344CB8AC3E}">
        <p14:creationId xmlns:p14="http://schemas.microsoft.com/office/powerpoint/2010/main" val="326306477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776EA41B-F92E-4218-845B-A3B7BF562020}"/>
              </a:ext>
            </a:extLst>
          </p:cNvPr>
          <p:cNvSpPr>
            <a:spLocks noGrp="1"/>
          </p:cNvSpPr>
          <p:nvPr>
            <p:ph type="title"/>
          </p:nvPr>
        </p:nvSpPr>
        <p:spPr/>
        <p:txBody>
          <a:bodyPr/>
          <a:lstStyle/>
          <a:p>
            <a:r>
              <a:rPr kumimoji="1" lang="ja-JP" altLang="en-US" dirty="0"/>
              <a:t>発災からの流れ</a:t>
            </a:r>
            <a:br>
              <a:rPr kumimoji="1" lang="en-US" altLang="ja-JP" dirty="0"/>
            </a:br>
            <a:r>
              <a:rPr kumimoji="1" lang="ja-JP" altLang="en-US" dirty="0"/>
              <a:t>（発行開始～）</a:t>
            </a:r>
          </a:p>
        </p:txBody>
      </p:sp>
      <p:sp>
        <p:nvSpPr>
          <p:cNvPr id="4" name="コンテンツ プレースホルダー 3">
            <a:extLst>
              <a:ext uri="{FF2B5EF4-FFF2-40B4-BE49-F238E27FC236}">
                <a16:creationId xmlns:a16="http://schemas.microsoft.com/office/drawing/2014/main" id="{A45D4BF1-0A95-4F85-960B-F928036DF385}"/>
              </a:ext>
            </a:extLst>
          </p:cNvPr>
          <p:cNvSpPr>
            <a:spLocks noGrp="1"/>
          </p:cNvSpPr>
          <p:nvPr>
            <p:ph sz="half" idx="2"/>
          </p:nvPr>
        </p:nvSpPr>
        <p:spPr>
          <a:xfrm>
            <a:off x="6573309" y="676273"/>
            <a:ext cx="4934479" cy="5449823"/>
          </a:xfrm>
        </p:spPr>
        <p:txBody>
          <a:bodyPr>
            <a:normAutofit fontScale="92500" lnSpcReduction="20000"/>
          </a:bodyPr>
          <a:lstStyle/>
          <a:p>
            <a:r>
              <a:rPr kumimoji="1" lang="en-US" altLang="ja-JP" dirty="0"/>
              <a:t>10/29</a:t>
            </a:r>
            <a:r>
              <a:rPr kumimoji="1" lang="ja-JP" altLang="en-US" dirty="0"/>
              <a:t>（水）東京都発行応援第</a:t>
            </a:r>
            <a:r>
              <a:rPr kumimoji="1" lang="en-US" altLang="ja-JP" dirty="0"/>
              <a:t>1</a:t>
            </a:r>
            <a:r>
              <a:rPr kumimoji="1" lang="ja-JP" altLang="en-US" dirty="0"/>
              <a:t>陣来島（</a:t>
            </a:r>
            <a:r>
              <a:rPr kumimoji="1" lang="en-US" altLang="ja-JP" dirty="0"/>
              <a:t>8</a:t>
            </a:r>
            <a:r>
              <a:rPr kumimoji="1" lang="ja-JP" altLang="en-US" dirty="0"/>
              <a:t>名）</a:t>
            </a:r>
            <a:r>
              <a:rPr lang="ja-JP" altLang="en-US" dirty="0"/>
              <a:t>・会場設営</a:t>
            </a:r>
            <a:endParaRPr lang="en-US" altLang="ja-JP" dirty="0"/>
          </a:p>
          <a:p>
            <a:r>
              <a:rPr kumimoji="1" lang="en-US" altLang="ja-JP" dirty="0"/>
              <a:t>10/30</a:t>
            </a:r>
            <a:r>
              <a:rPr kumimoji="1" lang="ja-JP" altLang="en-US" dirty="0"/>
              <a:t>（木）発行操作研修</a:t>
            </a:r>
            <a:endParaRPr kumimoji="1" lang="en-US" altLang="ja-JP" dirty="0"/>
          </a:p>
          <a:p>
            <a:r>
              <a:rPr lang="en-US" altLang="ja-JP" b="1" dirty="0">
                <a:solidFill>
                  <a:srgbClr val="FF0000"/>
                </a:solidFill>
              </a:rPr>
              <a:t>10/31</a:t>
            </a:r>
            <a:r>
              <a:rPr lang="ja-JP" altLang="en-US" b="1" dirty="0">
                <a:solidFill>
                  <a:srgbClr val="FF0000"/>
                </a:solidFill>
              </a:rPr>
              <a:t>（金）罹災証明書発行開始</a:t>
            </a:r>
            <a:r>
              <a:rPr lang="ja-JP" altLang="en-US" b="1" dirty="0"/>
              <a:t>・</a:t>
            </a:r>
            <a:r>
              <a:rPr kumimoji="1" lang="ja-JP" altLang="en-US" dirty="0"/>
              <a:t>第一回</a:t>
            </a:r>
            <a:r>
              <a:rPr lang="ja-JP" altLang="en-US" dirty="0"/>
              <a:t>支援窓口開設（</a:t>
            </a:r>
            <a:r>
              <a:rPr lang="en-US" altLang="ja-JP" dirty="0"/>
              <a:t>4</a:t>
            </a:r>
            <a:r>
              <a:rPr lang="ja-JP" altLang="en-US" dirty="0"/>
              <a:t>日間）</a:t>
            </a:r>
            <a:endParaRPr lang="en-US" altLang="ja-JP" dirty="0"/>
          </a:p>
          <a:p>
            <a:r>
              <a:rPr kumimoji="1" lang="en-US" altLang="ja-JP" dirty="0"/>
              <a:t>11/5</a:t>
            </a:r>
            <a:r>
              <a:rPr kumimoji="1" lang="ja-JP" altLang="en-US" dirty="0"/>
              <a:t>（水）東京都・大島町発行応援第</a:t>
            </a:r>
            <a:r>
              <a:rPr kumimoji="1" lang="en-US" altLang="ja-JP" dirty="0"/>
              <a:t>2</a:t>
            </a:r>
            <a:r>
              <a:rPr kumimoji="1" lang="ja-JP" altLang="en-US" dirty="0"/>
              <a:t>陣来島（</a:t>
            </a:r>
            <a:r>
              <a:rPr kumimoji="1" lang="en-US" altLang="ja-JP" dirty="0"/>
              <a:t>10</a:t>
            </a:r>
            <a:r>
              <a:rPr kumimoji="1" lang="ja-JP" altLang="en-US" dirty="0"/>
              <a:t>名）</a:t>
            </a:r>
            <a:endParaRPr kumimoji="1" lang="en-US" altLang="ja-JP" dirty="0"/>
          </a:p>
          <a:p>
            <a:r>
              <a:rPr lang="ja-JP" altLang="en-US" dirty="0"/>
              <a:t>以降</a:t>
            </a:r>
            <a:r>
              <a:rPr lang="en-US" altLang="ja-JP" dirty="0"/>
              <a:t>12/17</a:t>
            </a:r>
            <a:r>
              <a:rPr lang="ja-JP" altLang="en-US" dirty="0"/>
              <a:t>（水）まで毎週水曜日に発行応援来島・引き継ぎ交替実施</a:t>
            </a:r>
            <a:endParaRPr lang="en-US" altLang="ja-JP" dirty="0"/>
          </a:p>
          <a:p>
            <a:r>
              <a:rPr kumimoji="1" lang="en-US" altLang="ja-JP" dirty="0"/>
              <a:t>11/21</a:t>
            </a:r>
            <a:r>
              <a:rPr kumimoji="1" lang="ja-JP" altLang="en-US" dirty="0"/>
              <a:t>（金）第二回支援窓口開設（</a:t>
            </a:r>
            <a:r>
              <a:rPr kumimoji="1" lang="en-US" altLang="ja-JP" dirty="0"/>
              <a:t>4</a:t>
            </a:r>
            <a:r>
              <a:rPr kumimoji="1" lang="ja-JP" altLang="en-US" dirty="0"/>
              <a:t>日間）</a:t>
            </a:r>
            <a:endParaRPr kumimoji="1" lang="en-US" altLang="ja-JP" dirty="0"/>
          </a:p>
          <a:p>
            <a:r>
              <a:rPr lang="en-US" altLang="ja-JP" dirty="0"/>
              <a:t>11/29</a:t>
            </a:r>
            <a:r>
              <a:rPr lang="ja-JP" altLang="en-US" dirty="0"/>
              <a:t>（土）発行会場撤収・相談室へ移動</a:t>
            </a:r>
            <a:endParaRPr lang="en-US" altLang="ja-JP" dirty="0"/>
          </a:p>
          <a:p>
            <a:r>
              <a:rPr kumimoji="1" lang="en-US" altLang="ja-JP" dirty="0"/>
              <a:t>12/19</a:t>
            </a:r>
            <a:r>
              <a:rPr kumimoji="1" lang="ja-JP" altLang="en-US" dirty="0"/>
              <a:t>（金）相談室撤収</a:t>
            </a:r>
            <a:endParaRPr kumimoji="1" lang="en-US" altLang="ja-JP" dirty="0"/>
          </a:p>
          <a:p>
            <a:r>
              <a:rPr kumimoji="1" lang="en-US" altLang="ja-JP" dirty="0"/>
              <a:t>12/20</a:t>
            </a:r>
            <a:r>
              <a:rPr kumimoji="1" lang="ja-JP" altLang="en-US" dirty="0"/>
              <a:t>（土）東京都発行応援第</a:t>
            </a:r>
            <a:r>
              <a:rPr kumimoji="1" lang="en-US" altLang="ja-JP" dirty="0"/>
              <a:t>8</a:t>
            </a:r>
            <a:r>
              <a:rPr kumimoji="1" lang="ja-JP" altLang="en-US" dirty="0"/>
              <a:t>陣離島</a:t>
            </a:r>
            <a:endParaRPr kumimoji="1" lang="en-US" altLang="ja-JP" dirty="0"/>
          </a:p>
          <a:p>
            <a:r>
              <a:rPr lang="ja-JP" altLang="en-US" dirty="0"/>
              <a:t>以降は税務課窓口にて発行</a:t>
            </a:r>
            <a:endParaRPr kumimoji="1" lang="en-US" altLang="ja-JP" dirty="0"/>
          </a:p>
        </p:txBody>
      </p:sp>
    </p:spTree>
    <p:extLst>
      <p:ext uri="{BB962C8B-B14F-4D97-AF65-F5344CB8AC3E}">
        <p14:creationId xmlns:p14="http://schemas.microsoft.com/office/powerpoint/2010/main" val="104012350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A22383CC-4BEF-4BF4-9DC6-D0BA18A37513}"/>
              </a:ext>
            </a:extLst>
          </p:cNvPr>
          <p:cNvSpPr>
            <a:spLocks noGrp="1"/>
          </p:cNvSpPr>
          <p:nvPr>
            <p:ph type="title"/>
          </p:nvPr>
        </p:nvSpPr>
        <p:spPr/>
        <p:txBody>
          <a:bodyPr>
            <a:normAutofit/>
          </a:bodyPr>
          <a:lstStyle/>
          <a:p>
            <a:r>
              <a:rPr lang="ja-JP" altLang="en-US" sz="4000" dirty="0"/>
              <a:t>税務課として担うことになった業務</a:t>
            </a:r>
            <a:br>
              <a:rPr lang="en-US" altLang="ja-JP" sz="4000" dirty="0"/>
            </a:br>
            <a:r>
              <a:rPr lang="ja-JP" altLang="en-US" sz="4000" dirty="0"/>
              <a:t>（</a:t>
            </a:r>
            <a:r>
              <a:rPr lang="ja-JP" altLang="en-US" dirty="0"/>
              <a:t>発行後</a:t>
            </a:r>
            <a:r>
              <a:rPr lang="ja-JP" altLang="en-US" sz="4000" dirty="0"/>
              <a:t>～）</a:t>
            </a:r>
            <a:endParaRPr kumimoji="1" lang="ja-JP" altLang="en-US" dirty="0"/>
          </a:p>
        </p:txBody>
      </p:sp>
      <p:sp>
        <p:nvSpPr>
          <p:cNvPr id="12" name="テキスト プレースホルダー 11">
            <a:extLst>
              <a:ext uri="{FF2B5EF4-FFF2-40B4-BE49-F238E27FC236}">
                <a16:creationId xmlns:a16="http://schemas.microsoft.com/office/drawing/2014/main" id="{71D208B6-965E-4892-BB53-EF205A76C864}"/>
              </a:ext>
            </a:extLst>
          </p:cNvPr>
          <p:cNvSpPr>
            <a:spLocks noGrp="1"/>
          </p:cNvSpPr>
          <p:nvPr>
            <p:ph type="body" idx="1"/>
          </p:nvPr>
        </p:nvSpPr>
        <p:spPr/>
        <p:txBody>
          <a:bodyPr/>
          <a:lstStyle/>
          <a:p>
            <a:r>
              <a:rPr lang="ja-JP" altLang="en-US" dirty="0"/>
              <a:t>税務課の本来業務</a:t>
            </a:r>
            <a:endParaRPr lang="en-US" altLang="ja-JP" dirty="0"/>
          </a:p>
        </p:txBody>
      </p:sp>
      <p:sp>
        <p:nvSpPr>
          <p:cNvPr id="3" name="コンテンツ プレースホルダー 2">
            <a:extLst>
              <a:ext uri="{FF2B5EF4-FFF2-40B4-BE49-F238E27FC236}">
                <a16:creationId xmlns:a16="http://schemas.microsoft.com/office/drawing/2014/main" id="{C671F947-C8CB-4BDB-B5A2-54609ECDCB70}"/>
              </a:ext>
            </a:extLst>
          </p:cNvPr>
          <p:cNvSpPr>
            <a:spLocks noGrp="1"/>
          </p:cNvSpPr>
          <p:nvPr>
            <p:ph sz="half" idx="2"/>
          </p:nvPr>
        </p:nvSpPr>
        <p:spPr/>
        <p:txBody>
          <a:bodyPr>
            <a:normAutofit/>
          </a:bodyPr>
          <a:lstStyle/>
          <a:p>
            <a:r>
              <a:rPr lang="ja-JP" altLang="en-US" dirty="0"/>
              <a:t>税の減免・更正処理</a:t>
            </a:r>
            <a:endParaRPr lang="en-US" altLang="ja-JP" dirty="0"/>
          </a:p>
          <a:p>
            <a:pPr marL="0" indent="0">
              <a:buNone/>
            </a:pPr>
            <a:r>
              <a:rPr lang="ja-JP" altLang="en-US" sz="2000" dirty="0"/>
              <a:t>　</a:t>
            </a:r>
            <a:r>
              <a:rPr lang="ja-JP" altLang="en-US" sz="1800" dirty="0"/>
              <a:t>（住民税・固定資産税・国民健康保険税）</a:t>
            </a:r>
            <a:endParaRPr lang="en-US" altLang="ja-JP" sz="1800" dirty="0"/>
          </a:p>
          <a:p>
            <a:pPr marL="0" indent="0">
              <a:buNone/>
            </a:pPr>
            <a:endParaRPr lang="en-US" altLang="ja-JP" sz="1800" dirty="0"/>
          </a:p>
          <a:p>
            <a:r>
              <a:rPr lang="ja-JP" altLang="en-US" dirty="0"/>
              <a:t>滅失確認</a:t>
            </a:r>
            <a:endParaRPr lang="en-US" altLang="ja-JP" dirty="0"/>
          </a:p>
          <a:p>
            <a:r>
              <a:rPr lang="ja-JP" altLang="en-US" dirty="0"/>
              <a:t>確定申告作成相談</a:t>
            </a:r>
            <a:r>
              <a:rPr lang="ja-JP" altLang="en-US" sz="2000" dirty="0"/>
              <a:t>（雑損控除）</a:t>
            </a:r>
            <a:endParaRPr lang="en-US" altLang="ja-JP" sz="2000" dirty="0"/>
          </a:p>
          <a:p>
            <a:pPr marL="0" indent="0">
              <a:buNone/>
            </a:pPr>
            <a:endParaRPr lang="en-US" altLang="ja-JP" dirty="0"/>
          </a:p>
          <a:p>
            <a:pPr marL="0" indent="0">
              <a:buNone/>
            </a:pPr>
            <a:endParaRPr lang="en-US" altLang="ja-JP" sz="2000" dirty="0"/>
          </a:p>
          <a:p>
            <a:pPr marL="0" indent="0">
              <a:buNone/>
            </a:pPr>
            <a:endParaRPr lang="en-US" altLang="ja-JP" dirty="0"/>
          </a:p>
          <a:p>
            <a:endParaRPr lang="en-US" altLang="ja-JP" dirty="0"/>
          </a:p>
          <a:p>
            <a:pPr marL="0" indent="0">
              <a:buNone/>
            </a:pPr>
            <a:endParaRPr lang="en-US" altLang="ja-JP" dirty="0"/>
          </a:p>
          <a:p>
            <a:pPr marL="0" indent="0">
              <a:buNone/>
            </a:pPr>
            <a:endParaRPr lang="en-US" altLang="ja-JP" dirty="0"/>
          </a:p>
          <a:p>
            <a:pPr marL="0" indent="0">
              <a:buNone/>
            </a:pPr>
            <a:endParaRPr lang="en-US" altLang="ja-JP" sz="1800" dirty="0"/>
          </a:p>
        </p:txBody>
      </p:sp>
      <p:sp>
        <p:nvSpPr>
          <p:cNvPr id="10" name="コンテンツ プレースホルダー 9">
            <a:extLst>
              <a:ext uri="{FF2B5EF4-FFF2-40B4-BE49-F238E27FC236}">
                <a16:creationId xmlns:a16="http://schemas.microsoft.com/office/drawing/2014/main" id="{7FA929C3-6DC8-43D8-B01F-3A9A7F4D83AD}"/>
              </a:ext>
            </a:extLst>
          </p:cNvPr>
          <p:cNvSpPr>
            <a:spLocks noGrp="1"/>
          </p:cNvSpPr>
          <p:nvPr>
            <p:ph sz="quarter" idx="4"/>
          </p:nvPr>
        </p:nvSpPr>
        <p:spPr/>
        <p:txBody>
          <a:bodyPr>
            <a:normAutofit/>
          </a:bodyPr>
          <a:lstStyle/>
          <a:p>
            <a:r>
              <a:rPr lang="ja-JP" altLang="en-US" dirty="0"/>
              <a:t>罹災／被災証明書発行（自己判定方式）</a:t>
            </a:r>
            <a:endParaRPr lang="en-US" altLang="ja-JP" dirty="0"/>
          </a:p>
          <a:p>
            <a:r>
              <a:rPr lang="ja-JP" altLang="en-US" dirty="0"/>
              <a:t>再調査</a:t>
            </a:r>
            <a:endParaRPr lang="en-US" altLang="ja-JP" sz="2000" dirty="0"/>
          </a:p>
          <a:p>
            <a:r>
              <a:rPr lang="ja-JP" altLang="en-US" dirty="0"/>
              <a:t>解体証明書</a:t>
            </a:r>
            <a:endParaRPr lang="en-US" altLang="ja-JP" dirty="0"/>
          </a:p>
          <a:p>
            <a:pPr marL="0" indent="0">
              <a:buNone/>
            </a:pPr>
            <a:endParaRPr lang="en-US" altLang="ja-JP" sz="2000" dirty="0"/>
          </a:p>
          <a:p>
            <a:pPr marL="0" indent="0">
              <a:buNone/>
            </a:pPr>
            <a:endParaRPr lang="en-US" altLang="ja-JP" dirty="0"/>
          </a:p>
          <a:p>
            <a:pPr marL="0" indent="0">
              <a:buNone/>
            </a:pPr>
            <a:endParaRPr lang="en-US" altLang="ja-JP" dirty="0"/>
          </a:p>
          <a:p>
            <a:endParaRPr lang="en-US" altLang="ja-JP" dirty="0"/>
          </a:p>
          <a:p>
            <a:endParaRPr lang="en-US" altLang="ja-JP" dirty="0"/>
          </a:p>
          <a:p>
            <a:endParaRPr lang="en-US" altLang="ja-JP" dirty="0"/>
          </a:p>
          <a:p>
            <a:pPr marL="0" indent="0">
              <a:buNone/>
            </a:pPr>
            <a:endParaRPr lang="ja-JP" altLang="en-US" dirty="0"/>
          </a:p>
        </p:txBody>
      </p:sp>
    </p:spTree>
    <p:extLst>
      <p:ext uri="{BB962C8B-B14F-4D97-AF65-F5344CB8AC3E}">
        <p14:creationId xmlns:p14="http://schemas.microsoft.com/office/powerpoint/2010/main" val="21151694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7DB92761-C409-45ED-A544-4990AF8EE18C}"/>
              </a:ext>
            </a:extLst>
          </p:cNvPr>
          <p:cNvSpPr>
            <a:spLocks noGrp="1"/>
          </p:cNvSpPr>
          <p:nvPr>
            <p:ph type="ctrTitle"/>
          </p:nvPr>
        </p:nvSpPr>
        <p:spPr/>
        <p:txBody>
          <a:bodyPr/>
          <a:lstStyle/>
          <a:p>
            <a:r>
              <a:rPr lang="ja-JP" altLang="en-US" dirty="0"/>
              <a:t>八丈島ってどこ？？</a:t>
            </a:r>
            <a:endParaRPr kumimoji="1" lang="ja-JP" altLang="en-US" dirty="0"/>
          </a:p>
        </p:txBody>
      </p:sp>
      <p:sp>
        <p:nvSpPr>
          <p:cNvPr id="4" name="字幕 3">
            <a:extLst>
              <a:ext uri="{FF2B5EF4-FFF2-40B4-BE49-F238E27FC236}">
                <a16:creationId xmlns:a16="http://schemas.microsoft.com/office/drawing/2014/main" id="{7AF74FD6-9F54-4D7A-9003-40081A8056A1}"/>
              </a:ext>
            </a:extLst>
          </p:cNvPr>
          <p:cNvSpPr>
            <a:spLocks noGrp="1"/>
          </p:cNvSpPr>
          <p:nvPr>
            <p:ph type="subTitle" idx="1"/>
          </p:nvPr>
        </p:nvSpPr>
        <p:spPr/>
        <p:txBody>
          <a:bodyPr/>
          <a:lstStyle/>
          <a:p>
            <a:r>
              <a:rPr lang="ja-JP" altLang="en-US" dirty="0">
                <a:solidFill>
                  <a:schemeClr val="tx1"/>
                </a:solidFill>
              </a:rPr>
              <a:t>伊豆諸島</a:t>
            </a:r>
            <a:endParaRPr lang="en-US" altLang="ja-JP" dirty="0">
              <a:solidFill>
                <a:schemeClr val="tx1"/>
              </a:solidFill>
            </a:endParaRPr>
          </a:p>
          <a:p>
            <a:r>
              <a:rPr lang="ja-JP" altLang="en-US" dirty="0">
                <a:solidFill>
                  <a:schemeClr val="tx1"/>
                </a:solidFill>
              </a:rPr>
              <a:t>東京都八丈島八丈町</a:t>
            </a:r>
            <a:endParaRPr lang="en-US" altLang="ja-JP" dirty="0">
              <a:solidFill>
                <a:schemeClr val="tx1"/>
              </a:solidFill>
            </a:endParaRPr>
          </a:p>
          <a:p>
            <a:r>
              <a:rPr lang="ja-JP" altLang="en-US" dirty="0">
                <a:solidFill>
                  <a:schemeClr val="tx1"/>
                </a:solidFill>
              </a:rPr>
              <a:t>羽田空港から飛行機で</a:t>
            </a:r>
            <a:r>
              <a:rPr lang="en-US" altLang="ja-JP" dirty="0">
                <a:solidFill>
                  <a:schemeClr val="tx1"/>
                </a:solidFill>
              </a:rPr>
              <a:t>55</a:t>
            </a:r>
            <a:r>
              <a:rPr lang="ja-JP" altLang="en-US" dirty="0">
                <a:solidFill>
                  <a:schemeClr val="tx1"/>
                </a:solidFill>
              </a:rPr>
              <a:t>分（</a:t>
            </a:r>
            <a:r>
              <a:rPr lang="en-US" altLang="ja-JP" dirty="0">
                <a:solidFill>
                  <a:schemeClr val="tx1"/>
                </a:solidFill>
              </a:rPr>
              <a:t>1</a:t>
            </a:r>
            <a:r>
              <a:rPr lang="ja-JP" altLang="en-US" dirty="0">
                <a:solidFill>
                  <a:schemeClr val="tx1"/>
                </a:solidFill>
              </a:rPr>
              <a:t>日</a:t>
            </a:r>
            <a:r>
              <a:rPr lang="en-US" altLang="ja-JP" dirty="0">
                <a:solidFill>
                  <a:schemeClr val="tx1"/>
                </a:solidFill>
              </a:rPr>
              <a:t>3</a:t>
            </a:r>
            <a:r>
              <a:rPr lang="ja-JP" altLang="en-US" dirty="0">
                <a:solidFill>
                  <a:schemeClr val="tx1"/>
                </a:solidFill>
              </a:rPr>
              <a:t>便）</a:t>
            </a:r>
            <a:endParaRPr lang="en-US" altLang="ja-JP" dirty="0">
              <a:solidFill>
                <a:schemeClr val="tx1"/>
              </a:solidFill>
            </a:endParaRPr>
          </a:p>
          <a:p>
            <a:r>
              <a:rPr lang="ja-JP" altLang="en-US" dirty="0">
                <a:solidFill>
                  <a:schemeClr val="tx1"/>
                </a:solidFill>
              </a:rPr>
              <a:t>竹芝から船で</a:t>
            </a:r>
            <a:r>
              <a:rPr lang="en-US" altLang="ja-JP" dirty="0">
                <a:solidFill>
                  <a:schemeClr val="tx1"/>
                </a:solidFill>
              </a:rPr>
              <a:t>11</a:t>
            </a:r>
            <a:r>
              <a:rPr lang="ja-JP" altLang="en-US" dirty="0">
                <a:solidFill>
                  <a:schemeClr val="tx1"/>
                </a:solidFill>
              </a:rPr>
              <a:t>時間（</a:t>
            </a:r>
            <a:r>
              <a:rPr lang="en-US" altLang="ja-JP" dirty="0">
                <a:solidFill>
                  <a:schemeClr val="tx1"/>
                </a:solidFill>
              </a:rPr>
              <a:t>1</a:t>
            </a:r>
            <a:r>
              <a:rPr lang="ja-JP" altLang="en-US" dirty="0">
                <a:solidFill>
                  <a:schemeClr val="tx1"/>
                </a:solidFill>
              </a:rPr>
              <a:t>日</a:t>
            </a:r>
            <a:r>
              <a:rPr lang="en-US" altLang="ja-JP" dirty="0">
                <a:solidFill>
                  <a:schemeClr val="tx1"/>
                </a:solidFill>
              </a:rPr>
              <a:t>1</a:t>
            </a:r>
            <a:r>
              <a:rPr lang="ja-JP" altLang="en-US" dirty="0">
                <a:solidFill>
                  <a:schemeClr val="tx1"/>
                </a:solidFill>
              </a:rPr>
              <a:t>便）</a:t>
            </a:r>
          </a:p>
        </p:txBody>
      </p:sp>
      <p:pic>
        <p:nvPicPr>
          <p:cNvPr id="5" name="図 4">
            <a:extLst>
              <a:ext uri="{FF2B5EF4-FFF2-40B4-BE49-F238E27FC236}">
                <a16:creationId xmlns:a16="http://schemas.microsoft.com/office/drawing/2014/main" id="{177D26D1-A58A-42F4-BF67-8A4C726C9ECE}"/>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6919625" y="1066800"/>
            <a:ext cx="3870295" cy="4550654"/>
          </a:xfrm>
          <a:prstGeom prst="rect">
            <a:avLst/>
          </a:prstGeom>
        </p:spPr>
      </p:pic>
    </p:spTree>
    <p:extLst>
      <p:ext uri="{BB962C8B-B14F-4D97-AF65-F5344CB8AC3E}">
        <p14:creationId xmlns:p14="http://schemas.microsoft.com/office/powerpoint/2010/main" val="3204639630"/>
      </p:ext>
    </p:extLst>
  </p:cSld>
  <p:clrMapOvr>
    <a:masterClrMapping/>
  </p:clrMapOvr>
  <p:transition spd="slow">
    <p:cove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3EBAA99A-DCCE-4503-95C0-5A29994ED908}"/>
              </a:ext>
            </a:extLst>
          </p:cNvPr>
          <p:cNvSpPr>
            <a:spLocks noGrp="1"/>
          </p:cNvSpPr>
          <p:nvPr>
            <p:ph type="title"/>
          </p:nvPr>
        </p:nvSpPr>
        <p:spPr/>
        <p:txBody>
          <a:bodyPr/>
          <a:lstStyle/>
          <a:p>
            <a:br>
              <a:rPr kumimoji="1" lang="en-US" altLang="ja-JP" dirty="0"/>
            </a:br>
            <a:r>
              <a:rPr kumimoji="1" lang="ja-JP" altLang="en-US" dirty="0"/>
              <a:t>台風の爪痕</a:t>
            </a:r>
          </a:p>
        </p:txBody>
      </p:sp>
      <p:pic>
        <p:nvPicPr>
          <p:cNvPr id="21" name="図 20">
            <a:extLst>
              <a:ext uri="{FF2B5EF4-FFF2-40B4-BE49-F238E27FC236}">
                <a16:creationId xmlns:a16="http://schemas.microsoft.com/office/drawing/2014/main" id="{E38A8A74-8C32-426C-97F1-10E9400EBC3C}"/>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8343715" y="3913686"/>
            <a:ext cx="3186176" cy="2389632"/>
          </a:xfrm>
          <a:prstGeom prst="rect">
            <a:avLst/>
          </a:prstGeom>
        </p:spPr>
      </p:pic>
      <p:pic>
        <p:nvPicPr>
          <p:cNvPr id="9" name="図 8">
            <a:extLst>
              <a:ext uri="{FF2B5EF4-FFF2-40B4-BE49-F238E27FC236}">
                <a16:creationId xmlns:a16="http://schemas.microsoft.com/office/drawing/2014/main" id="{CC6F1D6E-E36D-461F-967C-CC0805C7810F}"/>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8293112" y="391955"/>
            <a:ext cx="3236779" cy="2427584"/>
          </a:xfrm>
          <a:prstGeom prst="rect">
            <a:avLst/>
          </a:prstGeom>
        </p:spPr>
      </p:pic>
      <p:pic>
        <p:nvPicPr>
          <p:cNvPr id="15" name="図 14">
            <a:extLst>
              <a:ext uri="{FF2B5EF4-FFF2-40B4-BE49-F238E27FC236}">
                <a16:creationId xmlns:a16="http://schemas.microsoft.com/office/drawing/2014/main" id="{FD4BFF2D-30BD-4CCB-93C7-0C233EE8758D}"/>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057165" y="325760"/>
            <a:ext cx="2475675" cy="3300900"/>
          </a:xfrm>
          <a:prstGeom prst="rect">
            <a:avLst/>
          </a:prstGeom>
        </p:spPr>
      </p:pic>
      <p:pic>
        <p:nvPicPr>
          <p:cNvPr id="13" name="図 12">
            <a:extLst>
              <a:ext uri="{FF2B5EF4-FFF2-40B4-BE49-F238E27FC236}">
                <a16:creationId xmlns:a16="http://schemas.microsoft.com/office/drawing/2014/main" id="{E8B5196A-DBCC-4E0B-84A4-DADBA1585A79}"/>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6360077" y="1626784"/>
            <a:ext cx="2475675" cy="3300900"/>
          </a:xfrm>
          <a:prstGeom prst="rect">
            <a:avLst/>
          </a:prstGeom>
        </p:spPr>
      </p:pic>
      <p:pic>
        <p:nvPicPr>
          <p:cNvPr id="17" name="図 16">
            <a:extLst>
              <a:ext uri="{FF2B5EF4-FFF2-40B4-BE49-F238E27FC236}">
                <a16:creationId xmlns:a16="http://schemas.microsoft.com/office/drawing/2014/main" id="{D8AAFDA7-7C1A-4196-A5DE-F09FA90F43A7}"/>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2124600" y="1904999"/>
            <a:ext cx="2263140" cy="3017520"/>
          </a:xfrm>
          <a:prstGeom prst="rect">
            <a:avLst/>
          </a:prstGeom>
        </p:spPr>
      </p:pic>
      <p:pic>
        <p:nvPicPr>
          <p:cNvPr id="23" name="図 22">
            <a:extLst>
              <a:ext uri="{FF2B5EF4-FFF2-40B4-BE49-F238E27FC236}">
                <a16:creationId xmlns:a16="http://schemas.microsoft.com/office/drawing/2014/main" id="{195C3F0A-BED6-458E-8A0D-89206AF4F531}"/>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3848285" y="4155826"/>
            <a:ext cx="2893436" cy="2170077"/>
          </a:xfrm>
          <a:prstGeom prst="rect">
            <a:avLst/>
          </a:prstGeom>
        </p:spPr>
      </p:pic>
    </p:spTree>
    <p:extLst>
      <p:ext uri="{BB962C8B-B14F-4D97-AF65-F5344CB8AC3E}">
        <p14:creationId xmlns:p14="http://schemas.microsoft.com/office/powerpoint/2010/main" val="357712311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22B698BB-F214-42CD-8EF8-A3154AD19C1A}"/>
              </a:ext>
            </a:extLst>
          </p:cNvPr>
          <p:cNvSpPr>
            <a:spLocks noGrp="1"/>
          </p:cNvSpPr>
          <p:nvPr>
            <p:ph type="title"/>
          </p:nvPr>
        </p:nvSpPr>
        <p:spPr>
          <a:xfrm>
            <a:off x="684211" y="4708525"/>
            <a:ext cx="11117264" cy="1507067"/>
          </a:xfrm>
        </p:spPr>
        <p:txBody>
          <a:bodyPr/>
          <a:lstStyle/>
          <a:p>
            <a:r>
              <a:rPr kumimoji="1" lang="ja-JP" altLang="en-US" dirty="0"/>
              <a:t>八丈町の住家／非住家被害状況</a:t>
            </a:r>
            <a:r>
              <a:rPr kumimoji="1" lang="ja-JP" altLang="en-US" sz="2400" dirty="0"/>
              <a:t>（令和８年１月末時点）</a:t>
            </a:r>
            <a:endParaRPr kumimoji="1" lang="ja-JP" altLang="en-US" dirty="0"/>
          </a:p>
        </p:txBody>
      </p:sp>
      <p:sp>
        <p:nvSpPr>
          <p:cNvPr id="3" name="コンテンツ プレースホルダー 2">
            <a:extLst>
              <a:ext uri="{FF2B5EF4-FFF2-40B4-BE49-F238E27FC236}">
                <a16:creationId xmlns:a16="http://schemas.microsoft.com/office/drawing/2014/main" id="{482510CB-A644-4961-A758-3E508E76BB7E}"/>
              </a:ext>
            </a:extLst>
          </p:cNvPr>
          <p:cNvSpPr>
            <a:spLocks noGrp="1"/>
          </p:cNvSpPr>
          <p:nvPr>
            <p:ph sz="half" idx="1"/>
          </p:nvPr>
        </p:nvSpPr>
        <p:spPr/>
        <p:txBody>
          <a:bodyPr>
            <a:normAutofit fontScale="92500" lnSpcReduction="10000"/>
          </a:bodyPr>
          <a:lstStyle/>
          <a:p>
            <a:r>
              <a:rPr lang="ja-JP" altLang="en-US" sz="2800" dirty="0"/>
              <a:t>調査件数</a:t>
            </a:r>
            <a:endParaRPr lang="en-US" altLang="ja-JP" sz="2800" dirty="0"/>
          </a:p>
          <a:p>
            <a:pPr marL="0" indent="0">
              <a:buNone/>
            </a:pPr>
            <a:r>
              <a:rPr lang="ja-JP" altLang="en-US" sz="2800" dirty="0"/>
              <a:t>・住家</a:t>
            </a:r>
            <a:r>
              <a:rPr kumimoji="1" lang="ja-JP" altLang="en-US" sz="2800" dirty="0"/>
              <a:t>　</a:t>
            </a:r>
            <a:r>
              <a:rPr lang="en-US" altLang="ja-JP" sz="2800" dirty="0"/>
              <a:t>1,029</a:t>
            </a:r>
            <a:r>
              <a:rPr kumimoji="1" lang="ja-JP" altLang="en-US" sz="2800" dirty="0"/>
              <a:t>棟</a:t>
            </a:r>
            <a:endParaRPr kumimoji="1" lang="en-US" altLang="ja-JP" sz="2800" dirty="0"/>
          </a:p>
          <a:p>
            <a:pPr marL="0" indent="0">
              <a:buNone/>
            </a:pPr>
            <a:r>
              <a:rPr lang="ja-JP" altLang="en-US" sz="2800" dirty="0"/>
              <a:t>・非住家　</a:t>
            </a:r>
            <a:r>
              <a:rPr lang="en-US" altLang="ja-JP" sz="2800" dirty="0"/>
              <a:t>599</a:t>
            </a:r>
            <a:r>
              <a:rPr lang="ja-JP" altLang="en-US" sz="2800" dirty="0"/>
              <a:t>棟</a:t>
            </a:r>
            <a:endParaRPr lang="en-US" altLang="ja-JP" sz="2800" dirty="0"/>
          </a:p>
          <a:p>
            <a:pPr marL="0" indent="0">
              <a:buNone/>
            </a:pPr>
            <a:endParaRPr lang="en-US" altLang="ja-JP" sz="2800" dirty="0"/>
          </a:p>
          <a:p>
            <a:r>
              <a:rPr lang="ja-JP" altLang="en-US" sz="2800" dirty="0"/>
              <a:t>発行件数</a:t>
            </a:r>
            <a:endParaRPr lang="en-US" altLang="ja-JP" sz="2800" dirty="0"/>
          </a:p>
          <a:p>
            <a:pPr marL="0" indent="0">
              <a:buNone/>
            </a:pPr>
            <a:r>
              <a:rPr lang="ja-JP" altLang="en-US" sz="2800" dirty="0"/>
              <a:t>・罹災証明書　</a:t>
            </a:r>
            <a:r>
              <a:rPr lang="en-US" altLang="ja-JP" sz="2800" dirty="0"/>
              <a:t>872</a:t>
            </a:r>
            <a:r>
              <a:rPr lang="ja-JP" altLang="en-US" sz="2800" dirty="0">
                <a:solidFill>
                  <a:srgbClr val="FFFF00"/>
                </a:solidFill>
              </a:rPr>
              <a:t>世帯</a:t>
            </a:r>
            <a:endParaRPr lang="en-US" altLang="ja-JP" sz="2800" dirty="0">
              <a:solidFill>
                <a:srgbClr val="FFFF00"/>
              </a:solidFill>
            </a:endParaRPr>
          </a:p>
          <a:p>
            <a:pPr marL="0" indent="0">
              <a:buNone/>
            </a:pPr>
            <a:r>
              <a:rPr lang="ja-JP" altLang="en-US" sz="2800" dirty="0"/>
              <a:t>・被災証明書　</a:t>
            </a:r>
            <a:r>
              <a:rPr lang="en-US" altLang="ja-JP" sz="2800" dirty="0"/>
              <a:t>709</a:t>
            </a:r>
            <a:r>
              <a:rPr lang="ja-JP" altLang="en-US" sz="2800" dirty="0"/>
              <a:t>棟</a:t>
            </a:r>
            <a:endParaRPr lang="en-US" altLang="ja-JP" dirty="0"/>
          </a:p>
        </p:txBody>
      </p:sp>
      <p:sp>
        <p:nvSpPr>
          <p:cNvPr id="4" name="コンテンツ プレースホルダー 3">
            <a:extLst>
              <a:ext uri="{FF2B5EF4-FFF2-40B4-BE49-F238E27FC236}">
                <a16:creationId xmlns:a16="http://schemas.microsoft.com/office/drawing/2014/main" id="{5E393627-5093-49DB-99FD-5068F4050A2D}"/>
              </a:ext>
            </a:extLst>
          </p:cNvPr>
          <p:cNvSpPr>
            <a:spLocks noGrp="1"/>
          </p:cNvSpPr>
          <p:nvPr>
            <p:ph sz="half" idx="2"/>
          </p:nvPr>
        </p:nvSpPr>
        <p:spPr>
          <a:xfrm>
            <a:off x="6573310" y="714376"/>
            <a:ext cx="4934479" cy="3615266"/>
          </a:xfrm>
        </p:spPr>
        <p:txBody>
          <a:bodyPr>
            <a:normAutofit fontScale="92500" lnSpcReduction="10000"/>
          </a:bodyPr>
          <a:lstStyle/>
          <a:p>
            <a:pPr marL="0" indent="0">
              <a:buNone/>
            </a:pPr>
            <a:endParaRPr kumimoji="1" lang="en-US" altLang="ja-JP" sz="2800" dirty="0"/>
          </a:p>
          <a:p>
            <a:pPr marL="0" indent="0">
              <a:buNone/>
            </a:pPr>
            <a:endParaRPr lang="en-US" altLang="ja-JP" dirty="0"/>
          </a:p>
          <a:p>
            <a:pPr marL="0" indent="0">
              <a:buNone/>
            </a:pPr>
            <a:endParaRPr kumimoji="1" lang="en-US" altLang="ja-JP" dirty="0"/>
          </a:p>
          <a:p>
            <a:pPr marL="0" indent="0">
              <a:buNone/>
            </a:pPr>
            <a:endParaRPr kumimoji="1" lang="en-US" altLang="ja-JP" dirty="0"/>
          </a:p>
          <a:p>
            <a:endParaRPr lang="ja-JP" altLang="en-US" dirty="0"/>
          </a:p>
        </p:txBody>
      </p:sp>
      <p:graphicFrame>
        <p:nvGraphicFramePr>
          <p:cNvPr id="10" name="グラフ 9">
            <a:extLst>
              <a:ext uri="{FF2B5EF4-FFF2-40B4-BE49-F238E27FC236}">
                <a16:creationId xmlns:a16="http://schemas.microsoft.com/office/drawing/2014/main" id="{504564BE-11F9-4837-B341-31962A2DF94D}"/>
              </a:ext>
            </a:extLst>
          </p:cNvPr>
          <p:cNvGraphicFramePr/>
          <p:nvPr>
            <p:extLst>
              <p:ext uri="{D42A27DB-BD31-4B8C-83A1-F6EECF244321}">
                <p14:modId xmlns:p14="http://schemas.microsoft.com/office/powerpoint/2010/main" val="1962006341"/>
              </p:ext>
            </p:extLst>
          </p:nvPr>
        </p:nvGraphicFramePr>
        <p:xfrm>
          <a:off x="4965700" y="148167"/>
          <a:ext cx="6835775" cy="4747683"/>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94092273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B713156E-8C9E-4426-9D3E-43E3F7125790}"/>
              </a:ext>
            </a:extLst>
          </p:cNvPr>
          <p:cNvSpPr>
            <a:spLocks noGrp="1"/>
          </p:cNvSpPr>
          <p:nvPr>
            <p:ph type="title"/>
          </p:nvPr>
        </p:nvSpPr>
        <p:spPr/>
        <p:txBody>
          <a:bodyPr>
            <a:normAutofit/>
          </a:bodyPr>
          <a:lstStyle/>
          <a:p>
            <a:r>
              <a:rPr lang="ja-JP" altLang="en-US" dirty="0"/>
              <a:t>アナログから</a:t>
            </a:r>
            <a:r>
              <a:rPr lang="ja-JP" altLang="en-US" dirty="0">
                <a:solidFill>
                  <a:srgbClr val="FFFF00"/>
                </a:solidFill>
              </a:rPr>
              <a:t>デジタル</a:t>
            </a:r>
            <a:r>
              <a:rPr lang="ja-JP" altLang="en-US" dirty="0"/>
              <a:t>へ</a:t>
            </a:r>
            <a:br>
              <a:rPr lang="en-US" altLang="ja-JP" dirty="0"/>
            </a:br>
            <a:r>
              <a:rPr lang="ja-JP" altLang="en-US" dirty="0">
                <a:solidFill>
                  <a:srgbClr val="FFFF00"/>
                </a:solidFill>
              </a:rPr>
              <a:t>罹災証明コーディネーターの活躍</a:t>
            </a:r>
            <a:endParaRPr kumimoji="1" lang="ja-JP" altLang="en-US" dirty="0">
              <a:solidFill>
                <a:srgbClr val="FFFF00"/>
              </a:solidFill>
            </a:endParaRPr>
          </a:p>
        </p:txBody>
      </p:sp>
      <p:sp>
        <p:nvSpPr>
          <p:cNvPr id="3" name="テキスト プレースホルダー 2">
            <a:extLst>
              <a:ext uri="{FF2B5EF4-FFF2-40B4-BE49-F238E27FC236}">
                <a16:creationId xmlns:a16="http://schemas.microsoft.com/office/drawing/2014/main" id="{64629735-50C0-461F-B5B6-69F37A91A3C7}"/>
              </a:ext>
            </a:extLst>
          </p:cNvPr>
          <p:cNvSpPr>
            <a:spLocks noGrp="1"/>
          </p:cNvSpPr>
          <p:nvPr>
            <p:ph type="body" idx="1"/>
          </p:nvPr>
        </p:nvSpPr>
        <p:spPr>
          <a:xfrm>
            <a:off x="684212" y="685800"/>
            <a:ext cx="4937656" cy="576262"/>
          </a:xfrm>
        </p:spPr>
        <p:txBody>
          <a:bodyPr/>
          <a:lstStyle/>
          <a:p>
            <a:r>
              <a:rPr kumimoji="1" lang="en-US" altLang="ja-JP" b="1" dirty="0">
                <a:solidFill>
                  <a:srgbClr val="FFFF00"/>
                </a:solidFill>
              </a:rPr>
              <a:t>BEFORE</a:t>
            </a:r>
            <a:endParaRPr kumimoji="1" lang="ja-JP" altLang="en-US" b="1" dirty="0">
              <a:solidFill>
                <a:srgbClr val="FFFF00"/>
              </a:solidFill>
            </a:endParaRPr>
          </a:p>
        </p:txBody>
      </p:sp>
      <p:sp>
        <p:nvSpPr>
          <p:cNvPr id="4" name="コンテンツ プレースホルダー 3">
            <a:extLst>
              <a:ext uri="{FF2B5EF4-FFF2-40B4-BE49-F238E27FC236}">
                <a16:creationId xmlns:a16="http://schemas.microsoft.com/office/drawing/2014/main" id="{3BDE3886-F278-4052-8A3C-F1210F4714D8}"/>
              </a:ext>
            </a:extLst>
          </p:cNvPr>
          <p:cNvSpPr>
            <a:spLocks noGrp="1"/>
          </p:cNvSpPr>
          <p:nvPr>
            <p:ph sz="half" idx="2"/>
          </p:nvPr>
        </p:nvSpPr>
        <p:spPr/>
        <p:txBody>
          <a:bodyPr>
            <a:normAutofit fontScale="85000" lnSpcReduction="20000"/>
          </a:bodyPr>
          <a:lstStyle/>
          <a:p>
            <a:pPr>
              <a:buFont typeface="Wingdings" panose="05000000000000000000" pitchFamily="2" charset="2"/>
              <a:buChar char="p"/>
            </a:pPr>
            <a:r>
              <a:rPr lang="ja-JP" altLang="en-US" dirty="0"/>
              <a:t>調査票（紙）</a:t>
            </a:r>
            <a:endParaRPr lang="en-US" altLang="ja-JP" dirty="0"/>
          </a:p>
          <a:p>
            <a:endParaRPr lang="en-US" altLang="ja-JP" dirty="0"/>
          </a:p>
          <a:p>
            <a:pPr>
              <a:buFont typeface="Wingdings" panose="05000000000000000000" pitchFamily="2" charset="2"/>
              <a:buChar char="p"/>
            </a:pPr>
            <a:r>
              <a:rPr lang="ja-JP" altLang="en-US" dirty="0"/>
              <a:t>地図（紙）</a:t>
            </a:r>
            <a:endParaRPr lang="en-US" altLang="ja-JP" dirty="0"/>
          </a:p>
          <a:p>
            <a:pPr>
              <a:buFont typeface="Wingdings" panose="05000000000000000000" pitchFamily="2" charset="2"/>
              <a:buChar char="p"/>
            </a:pPr>
            <a:endParaRPr lang="en-US" altLang="ja-JP" dirty="0"/>
          </a:p>
          <a:p>
            <a:pPr>
              <a:buFont typeface="Wingdings" panose="05000000000000000000" pitchFamily="2" charset="2"/>
              <a:buChar char="p"/>
            </a:pPr>
            <a:r>
              <a:rPr lang="ja-JP" altLang="en-US" dirty="0"/>
              <a:t>罹災証明書（</a:t>
            </a:r>
            <a:r>
              <a:rPr lang="en-US" altLang="ja-JP" dirty="0"/>
              <a:t>Excel</a:t>
            </a:r>
            <a:r>
              <a:rPr lang="ja-JP" altLang="en-US" dirty="0"/>
              <a:t>出力）</a:t>
            </a:r>
            <a:endParaRPr lang="en-US" altLang="ja-JP" dirty="0"/>
          </a:p>
          <a:p>
            <a:pPr>
              <a:buFont typeface="Wingdings" panose="05000000000000000000" pitchFamily="2" charset="2"/>
              <a:buChar char="p"/>
            </a:pPr>
            <a:r>
              <a:rPr lang="ja-JP" altLang="en-US" dirty="0"/>
              <a:t>被災者支援</a:t>
            </a:r>
            <a:endParaRPr lang="en-US" altLang="ja-JP" dirty="0"/>
          </a:p>
          <a:p>
            <a:endParaRPr lang="en-US" altLang="ja-JP" dirty="0"/>
          </a:p>
          <a:p>
            <a:endParaRPr lang="en-US" altLang="ja-JP" dirty="0"/>
          </a:p>
          <a:p>
            <a:endParaRPr kumimoji="1" lang="ja-JP" altLang="en-US" dirty="0"/>
          </a:p>
        </p:txBody>
      </p:sp>
      <p:sp>
        <p:nvSpPr>
          <p:cNvPr id="5" name="テキスト プレースホルダー 4">
            <a:extLst>
              <a:ext uri="{FF2B5EF4-FFF2-40B4-BE49-F238E27FC236}">
                <a16:creationId xmlns:a16="http://schemas.microsoft.com/office/drawing/2014/main" id="{412FDC6C-095E-4949-8DD2-F968D57A7F7F}"/>
              </a:ext>
            </a:extLst>
          </p:cNvPr>
          <p:cNvSpPr>
            <a:spLocks noGrp="1"/>
          </p:cNvSpPr>
          <p:nvPr>
            <p:ph type="body" sz="quarter" idx="3"/>
          </p:nvPr>
        </p:nvSpPr>
        <p:spPr>
          <a:xfrm>
            <a:off x="5815012" y="685800"/>
            <a:ext cx="4929188" cy="576262"/>
          </a:xfrm>
        </p:spPr>
        <p:txBody>
          <a:bodyPr/>
          <a:lstStyle/>
          <a:p>
            <a:r>
              <a:rPr kumimoji="1" lang="en-US" altLang="ja-JP" sz="3600" b="1" dirty="0">
                <a:solidFill>
                  <a:srgbClr val="FFFF00"/>
                </a:solidFill>
              </a:rPr>
              <a:t>AFTER</a:t>
            </a:r>
            <a:endParaRPr kumimoji="1" lang="ja-JP" altLang="en-US" sz="3600" b="1" dirty="0">
              <a:solidFill>
                <a:srgbClr val="FFFF00"/>
              </a:solidFill>
            </a:endParaRPr>
          </a:p>
        </p:txBody>
      </p:sp>
      <p:sp>
        <p:nvSpPr>
          <p:cNvPr id="6" name="コンテンツ プレースホルダー 5">
            <a:extLst>
              <a:ext uri="{FF2B5EF4-FFF2-40B4-BE49-F238E27FC236}">
                <a16:creationId xmlns:a16="http://schemas.microsoft.com/office/drawing/2014/main" id="{797A12CD-137E-44F9-A7FB-27F60EFF11FC}"/>
              </a:ext>
            </a:extLst>
          </p:cNvPr>
          <p:cNvSpPr>
            <a:spLocks noGrp="1"/>
          </p:cNvSpPr>
          <p:nvPr>
            <p:ph sz="quarter" idx="4"/>
          </p:nvPr>
        </p:nvSpPr>
        <p:spPr>
          <a:xfrm>
            <a:off x="5806545" y="1262062"/>
            <a:ext cx="5051956" cy="3030538"/>
          </a:xfrm>
        </p:spPr>
        <p:txBody>
          <a:bodyPr>
            <a:normAutofit fontScale="85000" lnSpcReduction="20000"/>
          </a:bodyPr>
          <a:lstStyle/>
          <a:p>
            <a:r>
              <a:rPr kumimoji="1" lang="ja-JP" altLang="en-US" dirty="0"/>
              <a:t>モバイル調査システム（</a:t>
            </a:r>
            <a:r>
              <a:rPr lang="ja-JP" altLang="en-US" dirty="0">
                <a:solidFill>
                  <a:srgbClr val="FFFF00"/>
                </a:solidFill>
              </a:rPr>
              <a:t>デジタル</a:t>
            </a:r>
            <a:r>
              <a:rPr kumimoji="1" lang="ja-JP" altLang="en-US" dirty="0"/>
              <a:t>システム）</a:t>
            </a:r>
            <a:endParaRPr kumimoji="1" lang="en-US" altLang="ja-JP" dirty="0"/>
          </a:p>
          <a:p>
            <a:r>
              <a:rPr kumimoji="1" lang="ja-JP" altLang="en-US" dirty="0"/>
              <a:t>損害割合カリキュレーター（</a:t>
            </a:r>
            <a:r>
              <a:rPr lang="ja-JP" altLang="en-US" dirty="0">
                <a:solidFill>
                  <a:srgbClr val="FFFF00"/>
                </a:solidFill>
              </a:rPr>
              <a:t>デジタル</a:t>
            </a:r>
            <a:r>
              <a:rPr kumimoji="1" lang="ja-JP" altLang="en-US" dirty="0"/>
              <a:t>アプリ）</a:t>
            </a:r>
            <a:endParaRPr kumimoji="1" lang="en-US" altLang="ja-JP" dirty="0"/>
          </a:p>
          <a:p>
            <a:r>
              <a:rPr kumimoji="1" lang="en-US" altLang="ja-JP" dirty="0"/>
              <a:t>ArcGIS</a:t>
            </a:r>
            <a:r>
              <a:rPr kumimoji="1" lang="ja-JP" altLang="en-US" dirty="0"/>
              <a:t>（</a:t>
            </a:r>
            <a:r>
              <a:rPr kumimoji="1" lang="en-US" altLang="ja-JP" dirty="0"/>
              <a:t>GIS</a:t>
            </a:r>
            <a:r>
              <a:rPr lang="ja-JP" altLang="en-US" dirty="0">
                <a:solidFill>
                  <a:srgbClr val="FFFF00"/>
                </a:solidFill>
              </a:rPr>
              <a:t>デジタル</a:t>
            </a:r>
            <a:r>
              <a:rPr lang="ja-JP" altLang="en-US" dirty="0"/>
              <a:t>マップ）</a:t>
            </a:r>
            <a:endParaRPr lang="en-US" altLang="ja-JP" dirty="0"/>
          </a:p>
          <a:p>
            <a:endParaRPr lang="en-US" altLang="ja-JP" dirty="0"/>
          </a:p>
          <a:p>
            <a:r>
              <a:rPr kumimoji="1" lang="ja-JP" altLang="en-US" dirty="0"/>
              <a:t>被災者生活再建支援システム</a:t>
            </a:r>
            <a:r>
              <a:rPr lang="ja-JP" altLang="en-US" dirty="0"/>
              <a:t>・被災者台帳</a:t>
            </a:r>
            <a:endParaRPr lang="en-US" altLang="ja-JP" dirty="0"/>
          </a:p>
          <a:p>
            <a:pPr marL="0" indent="0">
              <a:buNone/>
            </a:pPr>
            <a:r>
              <a:rPr kumimoji="1" lang="ja-JP" altLang="en-US" dirty="0"/>
              <a:t>　（</a:t>
            </a:r>
            <a:r>
              <a:rPr lang="ja-JP" altLang="en-US" dirty="0">
                <a:solidFill>
                  <a:srgbClr val="FFFF00"/>
                </a:solidFill>
              </a:rPr>
              <a:t>デジタル</a:t>
            </a:r>
            <a:r>
              <a:rPr kumimoji="1" lang="ja-JP" altLang="en-US" dirty="0"/>
              <a:t>システム）</a:t>
            </a:r>
            <a:endParaRPr kumimoji="1" lang="en-US" altLang="ja-JP" dirty="0"/>
          </a:p>
          <a:p>
            <a:endParaRPr lang="en-US" altLang="ja-JP" dirty="0"/>
          </a:p>
          <a:p>
            <a:r>
              <a:rPr kumimoji="1" lang="ja-JP" altLang="en-US" sz="3000" u="dbl" dirty="0">
                <a:solidFill>
                  <a:srgbClr val="FFFF00"/>
                </a:solidFill>
              </a:rPr>
              <a:t>罹災証明コーディネーター</a:t>
            </a:r>
            <a:endParaRPr kumimoji="1" lang="en-US" altLang="ja-JP" sz="3000" u="dbl" dirty="0">
              <a:solidFill>
                <a:srgbClr val="FFFF00"/>
              </a:solidFill>
            </a:endParaRPr>
          </a:p>
          <a:p>
            <a:endParaRPr kumimoji="1" lang="ja-JP" altLang="en-US" dirty="0"/>
          </a:p>
        </p:txBody>
      </p:sp>
      <p:sp>
        <p:nvSpPr>
          <p:cNvPr id="13" name="テキスト ボックス 12">
            <a:extLst>
              <a:ext uri="{FF2B5EF4-FFF2-40B4-BE49-F238E27FC236}">
                <a16:creationId xmlns:a16="http://schemas.microsoft.com/office/drawing/2014/main" id="{982B817E-14DD-45D2-88EC-CA493D81A07F}"/>
              </a:ext>
            </a:extLst>
          </p:cNvPr>
          <p:cNvSpPr txBox="1"/>
          <p:nvPr/>
        </p:nvSpPr>
        <p:spPr>
          <a:xfrm>
            <a:off x="5431536" y="2724913"/>
            <a:ext cx="45719" cy="369332"/>
          </a:xfrm>
          <a:prstGeom prst="rect">
            <a:avLst/>
          </a:prstGeom>
          <a:noFill/>
        </p:spPr>
        <p:txBody>
          <a:bodyPr wrap="square" rtlCol="0">
            <a:spAutoFit/>
          </a:bodyPr>
          <a:lstStyle/>
          <a:p>
            <a:endParaRPr kumimoji="1" lang="ja-JP" altLang="en-US" dirty="0"/>
          </a:p>
        </p:txBody>
      </p:sp>
    </p:spTree>
    <p:extLst>
      <p:ext uri="{BB962C8B-B14F-4D97-AF65-F5344CB8AC3E}">
        <p14:creationId xmlns:p14="http://schemas.microsoft.com/office/powerpoint/2010/main" val="149467013"/>
      </p:ext>
    </p:extLst>
  </p:cSld>
  <p:clrMapOvr>
    <a:masterClrMapping/>
  </p:clrMapOvr>
  <p:transition spd="med">
    <p:pull/>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タイトル 10">
            <a:extLst>
              <a:ext uri="{FF2B5EF4-FFF2-40B4-BE49-F238E27FC236}">
                <a16:creationId xmlns:a16="http://schemas.microsoft.com/office/drawing/2014/main" id="{274647CB-055D-4438-9BD1-AFD3EEDCAA8C}"/>
              </a:ext>
            </a:extLst>
          </p:cNvPr>
          <p:cNvSpPr>
            <a:spLocks noGrp="1"/>
          </p:cNvSpPr>
          <p:nvPr>
            <p:ph type="title"/>
          </p:nvPr>
        </p:nvSpPr>
        <p:spPr/>
        <p:txBody>
          <a:bodyPr/>
          <a:lstStyle/>
          <a:p>
            <a:r>
              <a:rPr lang="ja-JP" altLang="en-US" dirty="0"/>
              <a:t>被害判定の簡素化</a:t>
            </a:r>
            <a:br>
              <a:rPr lang="en-US" altLang="ja-JP" dirty="0"/>
            </a:br>
            <a:r>
              <a:rPr lang="ja-JP" altLang="en-US" dirty="0"/>
              <a:t>調査後の集計作業の負担軽減</a:t>
            </a:r>
          </a:p>
        </p:txBody>
      </p:sp>
      <p:sp>
        <p:nvSpPr>
          <p:cNvPr id="12" name="テキスト プレースホルダー 11">
            <a:extLst>
              <a:ext uri="{FF2B5EF4-FFF2-40B4-BE49-F238E27FC236}">
                <a16:creationId xmlns:a16="http://schemas.microsoft.com/office/drawing/2014/main" id="{40696316-FEB0-4F26-BD46-EAB81E8DD301}"/>
              </a:ext>
            </a:extLst>
          </p:cNvPr>
          <p:cNvSpPr>
            <a:spLocks noGrp="1"/>
          </p:cNvSpPr>
          <p:nvPr>
            <p:ph type="body" idx="1"/>
          </p:nvPr>
        </p:nvSpPr>
        <p:spPr>
          <a:xfrm>
            <a:off x="684212" y="685800"/>
            <a:ext cx="4937656" cy="576262"/>
          </a:xfrm>
        </p:spPr>
        <p:txBody>
          <a:bodyPr/>
          <a:lstStyle/>
          <a:p>
            <a:r>
              <a:rPr lang="ja-JP" altLang="en-US" dirty="0"/>
              <a:t>調査票</a:t>
            </a:r>
          </a:p>
        </p:txBody>
      </p:sp>
      <p:sp>
        <p:nvSpPr>
          <p:cNvPr id="14" name="テキスト プレースホルダー 13">
            <a:extLst>
              <a:ext uri="{FF2B5EF4-FFF2-40B4-BE49-F238E27FC236}">
                <a16:creationId xmlns:a16="http://schemas.microsoft.com/office/drawing/2014/main" id="{3B8B8438-6943-4B3F-A5AE-04D3F1E9EA5C}"/>
              </a:ext>
            </a:extLst>
          </p:cNvPr>
          <p:cNvSpPr>
            <a:spLocks noGrp="1"/>
          </p:cNvSpPr>
          <p:nvPr>
            <p:ph type="body" sz="quarter" idx="3"/>
          </p:nvPr>
        </p:nvSpPr>
        <p:spPr>
          <a:xfrm>
            <a:off x="5815012" y="685800"/>
            <a:ext cx="5532692" cy="576262"/>
          </a:xfrm>
        </p:spPr>
        <p:txBody>
          <a:bodyPr/>
          <a:lstStyle/>
          <a:p>
            <a:r>
              <a:rPr lang="ja-JP" altLang="en-US" dirty="0"/>
              <a:t>モバイル調査システム・</a:t>
            </a:r>
            <a:r>
              <a:rPr lang="en-US" altLang="ja-JP" dirty="0"/>
              <a:t>ArcGIS</a:t>
            </a:r>
          </a:p>
        </p:txBody>
      </p:sp>
      <p:pic>
        <p:nvPicPr>
          <p:cNvPr id="3" name="コンテンツ プレースホルダー 2">
            <a:extLst>
              <a:ext uri="{FF2B5EF4-FFF2-40B4-BE49-F238E27FC236}">
                <a16:creationId xmlns:a16="http://schemas.microsoft.com/office/drawing/2014/main" id="{30B27D94-6C79-4EA3-9E78-600D6D20EF3C}"/>
              </a:ext>
            </a:extLst>
          </p:cNvPr>
          <p:cNvPicPr>
            <a:picLocks noGrp="1" noChangeAspect="1"/>
          </p:cNvPicPr>
          <p:nvPr>
            <p:ph sz="quarter" idx="4"/>
          </p:nvPr>
        </p:nvPicPr>
        <p:blipFill>
          <a:blip r:embed="rId2">
            <a:extLst>
              <a:ext uri="{28A0092B-C50C-407E-A947-70E740481C1C}">
                <a14:useLocalDpi xmlns:a14="http://schemas.microsoft.com/office/drawing/2010/main"/>
              </a:ext>
            </a:extLst>
          </a:blip>
          <a:stretch>
            <a:fillRect/>
          </a:stretch>
        </p:blipFill>
        <p:spPr>
          <a:xfrm>
            <a:off x="5080489" y="1219240"/>
            <a:ext cx="4040716" cy="3030537"/>
          </a:xfrm>
        </p:spPr>
      </p:pic>
      <p:pic>
        <p:nvPicPr>
          <p:cNvPr id="4" name="コンテンツ プレースホルダー 3">
            <a:extLst>
              <a:ext uri="{FF2B5EF4-FFF2-40B4-BE49-F238E27FC236}">
                <a16:creationId xmlns:a16="http://schemas.microsoft.com/office/drawing/2014/main" id="{83664D19-CB65-4BE9-AE6E-B3BB5CB86C11}"/>
              </a:ext>
            </a:extLst>
          </p:cNvPr>
          <p:cNvPicPr>
            <a:picLocks noGrp="1" noChangeAspect="1"/>
          </p:cNvPicPr>
          <p:nvPr>
            <p:ph sz="half" idx="2"/>
          </p:nvPr>
        </p:nvPicPr>
        <p:blipFill>
          <a:blip r:embed="rId3">
            <a:extLst>
              <a:ext uri="{28A0092B-C50C-407E-A947-70E740481C1C}">
                <a14:useLocalDpi xmlns:a14="http://schemas.microsoft.com/office/drawing/2010/main"/>
              </a:ext>
            </a:extLst>
          </a:blip>
          <a:stretch>
            <a:fillRect/>
          </a:stretch>
        </p:blipFill>
        <p:spPr>
          <a:xfrm>
            <a:off x="7689532" y="2617724"/>
            <a:ext cx="4040717" cy="3030538"/>
          </a:xfrm>
        </p:spPr>
      </p:pic>
      <p:pic>
        <p:nvPicPr>
          <p:cNvPr id="7" name="図 6">
            <a:extLst>
              <a:ext uri="{FF2B5EF4-FFF2-40B4-BE49-F238E27FC236}">
                <a16:creationId xmlns:a16="http://schemas.microsoft.com/office/drawing/2014/main" id="{4701737F-9A12-4591-9D14-720E9BA42131}"/>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748284" y="1436473"/>
            <a:ext cx="3957807" cy="2813304"/>
          </a:xfrm>
          <a:prstGeom prst="rect">
            <a:avLst/>
          </a:prstGeom>
        </p:spPr>
      </p:pic>
    </p:spTree>
    <p:extLst>
      <p:ext uri="{BB962C8B-B14F-4D97-AF65-F5344CB8AC3E}">
        <p14:creationId xmlns:p14="http://schemas.microsoft.com/office/powerpoint/2010/main" val="427235185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タイトル 10">
            <a:extLst>
              <a:ext uri="{FF2B5EF4-FFF2-40B4-BE49-F238E27FC236}">
                <a16:creationId xmlns:a16="http://schemas.microsoft.com/office/drawing/2014/main" id="{274647CB-055D-4438-9BD1-AFD3EEDCAA8C}"/>
              </a:ext>
            </a:extLst>
          </p:cNvPr>
          <p:cNvSpPr>
            <a:spLocks noGrp="1"/>
          </p:cNvSpPr>
          <p:nvPr>
            <p:ph type="title"/>
          </p:nvPr>
        </p:nvSpPr>
        <p:spPr/>
        <p:txBody>
          <a:bodyPr/>
          <a:lstStyle/>
          <a:p>
            <a:r>
              <a:rPr lang="ja-JP" altLang="en-US" dirty="0"/>
              <a:t>被害判定の簡便化</a:t>
            </a:r>
            <a:br>
              <a:rPr lang="en-US" altLang="ja-JP" dirty="0"/>
            </a:br>
            <a:r>
              <a:rPr lang="ja-JP" altLang="en-US" dirty="0"/>
              <a:t>調査（判定）時間の短縮</a:t>
            </a:r>
          </a:p>
        </p:txBody>
      </p:sp>
      <p:sp>
        <p:nvSpPr>
          <p:cNvPr id="12" name="テキスト プレースホルダー 11">
            <a:extLst>
              <a:ext uri="{FF2B5EF4-FFF2-40B4-BE49-F238E27FC236}">
                <a16:creationId xmlns:a16="http://schemas.microsoft.com/office/drawing/2014/main" id="{40696316-FEB0-4F26-BD46-EAB81E8DD301}"/>
              </a:ext>
            </a:extLst>
          </p:cNvPr>
          <p:cNvSpPr>
            <a:spLocks noGrp="1"/>
          </p:cNvSpPr>
          <p:nvPr>
            <p:ph type="body" idx="1"/>
          </p:nvPr>
        </p:nvSpPr>
        <p:spPr>
          <a:xfrm>
            <a:off x="684212" y="685800"/>
            <a:ext cx="4937656" cy="576262"/>
          </a:xfrm>
        </p:spPr>
        <p:txBody>
          <a:bodyPr/>
          <a:lstStyle/>
          <a:p>
            <a:r>
              <a:rPr lang="ja-JP" altLang="en-US" dirty="0"/>
              <a:t>調査票</a:t>
            </a:r>
          </a:p>
        </p:txBody>
      </p:sp>
      <p:sp>
        <p:nvSpPr>
          <p:cNvPr id="14" name="テキスト プレースホルダー 13">
            <a:extLst>
              <a:ext uri="{FF2B5EF4-FFF2-40B4-BE49-F238E27FC236}">
                <a16:creationId xmlns:a16="http://schemas.microsoft.com/office/drawing/2014/main" id="{3B8B8438-6943-4B3F-A5AE-04D3F1E9EA5C}"/>
              </a:ext>
            </a:extLst>
          </p:cNvPr>
          <p:cNvSpPr>
            <a:spLocks noGrp="1"/>
          </p:cNvSpPr>
          <p:nvPr>
            <p:ph type="body" sz="quarter" idx="3"/>
          </p:nvPr>
        </p:nvSpPr>
        <p:spPr>
          <a:xfrm>
            <a:off x="5815012" y="685800"/>
            <a:ext cx="5532692" cy="576262"/>
          </a:xfrm>
        </p:spPr>
        <p:txBody>
          <a:bodyPr/>
          <a:lstStyle/>
          <a:p>
            <a:r>
              <a:rPr lang="ja-JP" altLang="en-US" dirty="0"/>
              <a:t>損害割合カリキュレーター</a:t>
            </a:r>
            <a:endParaRPr lang="en-US" altLang="ja-JP" dirty="0"/>
          </a:p>
        </p:txBody>
      </p:sp>
      <p:pic>
        <p:nvPicPr>
          <p:cNvPr id="7" name="図 6">
            <a:extLst>
              <a:ext uri="{FF2B5EF4-FFF2-40B4-BE49-F238E27FC236}">
                <a16:creationId xmlns:a16="http://schemas.microsoft.com/office/drawing/2014/main" id="{4701737F-9A12-4591-9D14-720E9BA42131}"/>
              </a:ext>
            </a:extLst>
          </p:cNvPr>
          <p:cNvPicPr>
            <a:picLocks noChangeAspect="1"/>
          </p:cNvPicPr>
          <p:nvPr/>
        </p:nvPicPr>
        <p:blipFill rotWithShape="1">
          <a:blip r:embed="rId2"/>
          <a:srcRect l="23627" t="13631" r="24783" b="21175"/>
          <a:stretch/>
        </p:blipFill>
        <p:spPr>
          <a:xfrm>
            <a:off x="748284" y="1436473"/>
            <a:ext cx="3957807" cy="2813304"/>
          </a:xfrm>
          <a:prstGeom prst="rect">
            <a:avLst/>
          </a:prstGeom>
        </p:spPr>
      </p:pic>
    </p:spTree>
    <p:extLst>
      <p:ext uri="{BB962C8B-B14F-4D97-AF65-F5344CB8AC3E}">
        <p14:creationId xmlns:p14="http://schemas.microsoft.com/office/powerpoint/2010/main" val="258084936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2151FDD8-0C5B-4588-92C2-D35C09C38DB0}"/>
              </a:ext>
            </a:extLst>
          </p:cNvPr>
          <p:cNvSpPr>
            <a:spLocks noGrp="1"/>
          </p:cNvSpPr>
          <p:nvPr>
            <p:ph type="title"/>
          </p:nvPr>
        </p:nvSpPr>
        <p:spPr/>
        <p:txBody>
          <a:bodyPr/>
          <a:lstStyle/>
          <a:p>
            <a:r>
              <a:rPr lang="ja-JP" altLang="en-US" dirty="0"/>
              <a:t>被害（分布）の位置把握と</a:t>
            </a:r>
            <a:br>
              <a:rPr lang="en-US" altLang="ja-JP" dirty="0"/>
            </a:br>
            <a:r>
              <a:rPr lang="ja-JP" altLang="en-US" dirty="0"/>
              <a:t>調査結果の</a:t>
            </a:r>
            <a:r>
              <a:rPr kumimoji="1" lang="ja-JP" altLang="en-US" dirty="0"/>
              <a:t>紐づけ</a:t>
            </a:r>
          </a:p>
        </p:txBody>
      </p:sp>
      <p:sp>
        <p:nvSpPr>
          <p:cNvPr id="3" name="テキスト プレースホルダー 2">
            <a:extLst>
              <a:ext uri="{FF2B5EF4-FFF2-40B4-BE49-F238E27FC236}">
                <a16:creationId xmlns:a16="http://schemas.microsoft.com/office/drawing/2014/main" id="{9D0D9550-9BB6-4406-9EB7-98E3802AAEEC}"/>
              </a:ext>
            </a:extLst>
          </p:cNvPr>
          <p:cNvSpPr>
            <a:spLocks noGrp="1"/>
          </p:cNvSpPr>
          <p:nvPr>
            <p:ph type="body" idx="1"/>
          </p:nvPr>
        </p:nvSpPr>
        <p:spPr>
          <a:xfrm>
            <a:off x="692680" y="685800"/>
            <a:ext cx="4929188" cy="576262"/>
          </a:xfrm>
        </p:spPr>
        <p:txBody>
          <a:bodyPr/>
          <a:lstStyle/>
          <a:p>
            <a:r>
              <a:rPr lang="ja-JP" altLang="en-US" dirty="0"/>
              <a:t>紙の地図</a:t>
            </a:r>
            <a:endParaRPr kumimoji="1" lang="ja-JP" altLang="en-US" dirty="0"/>
          </a:p>
        </p:txBody>
      </p:sp>
      <p:sp>
        <p:nvSpPr>
          <p:cNvPr id="5" name="テキスト プレースホルダー 4">
            <a:extLst>
              <a:ext uri="{FF2B5EF4-FFF2-40B4-BE49-F238E27FC236}">
                <a16:creationId xmlns:a16="http://schemas.microsoft.com/office/drawing/2014/main" id="{424F8F16-1F19-426F-A505-84DFF5C55DA1}"/>
              </a:ext>
            </a:extLst>
          </p:cNvPr>
          <p:cNvSpPr>
            <a:spLocks noGrp="1"/>
          </p:cNvSpPr>
          <p:nvPr>
            <p:ph type="body" sz="quarter" idx="3"/>
          </p:nvPr>
        </p:nvSpPr>
        <p:spPr>
          <a:xfrm>
            <a:off x="5815012" y="685800"/>
            <a:ext cx="4929188" cy="576262"/>
          </a:xfrm>
        </p:spPr>
        <p:txBody>
          <a:bodyPr/>
          <a:lstStyle/>
          <a:p>
            <a:r>
              <a:rPr lang="en-US" altLang="ja-JP" dirty="0"/>
              <a:t>A</a:t>
            </a:r>
            <a:r>
              <a:rPr kumimoji="1" lang="en-US" altLang="ja-JP" dirty="0"/>
              <a:t>rcGIS</a:t>
            </a:r>
          </a:p>
        </p:txBody>
      </p:sp>
      <p:pic>
        <p:nvPicPr>
          <p:cNvPr id="11" name="コンテンツ プレースホルダー 10">
            <a:extLst>
              <a:ext uri="{FF2B5EF4-FFF2-40B4-BE49-F238E27FC236}">
                <a16:creationId xmlns:a16="http://schemas.microsoft.com/office/drawing/2014/main" id="{FF031EE7-3072-419B-9F82-645C489CD8BE}"/>
              </a:ext>
            </a:extLst>
          </p:cNvPr>
          <p:cNvPicPr>
            <a:picLocks noGrp="1" noChangeAspect="1"/>
          </p:cNvPicPr>
          <p:nvPr>
            <p:ph sz="half" idx="2"/>
          </p:nvPr>
        </p:nvPicPr>
        <p:blipFill rotWithShape="1">
          <a:blip r:embed="rId2" cstate="screen">
            <a:extLst>
              <a:ext uri="{28A0092B-C50C-407E-A947-70E740481C1C}">
                <a14:useLocalDpi xmlns:a14="http://schemas.microsoft.com/office/drawing/2010/main"/>
              </a:ext>
            </a:extLst>
          </a:blip>
          <a:srcRect/>
          <a:stretch/>
        </p:blipFill>
        <p:spPr>
          <a:xfrm>
            <a:off x="1022234" y="1270000"/>
            <a:ext cx="4261083" cy="3030538"/>
          </a:xfrm>
          <a:prstGeom prst="rect">
            <a:avLst/>
          </a:prstGeom>
        </p:spPr>
      </p:pic>
    </p:spTree>
    <p:extLst>
      <p:ext uri="{BB962C8B-B14F-4D97-AF65-F5344CB8AC3E}">
        <p14:creationId xmlns:p14="http://schemas.microsoft.com/office/powerpoint/2010/main" val="325556145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図 6">
            <a:extLst>
              <a:ext uri="{FF2B5EF4-FFF2-40B4-BE49-F238E27FC236}">
                <a16:creationId xmlns:a16="http://schemas.microsoft.com/office/drawing/2014/main" id="{F35D0BB3-BDB8-47C3-B2A5-1D78693DB616}"/>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5621866" y="1270529"/>
            <a:ext cx="5436681" cy="2643717"/>
          </a:xfrm>
          <a:prstGeom prst="rect">
            <a:avLst/>
          </a:prstGeom>
        </p:spPr>
      </p:pic>
      <p:sp>
        <p:nvSpPr>
          <p:cNvPr id="3" name="タイトル 2">
            <a:extLst>
              <a:ext uri="{FF2B5EF4-FFF2-40B4-BE49-F238E27FC236}">
                <a16:creationId xmlns:a16="http://schemas.microsoft.com/office/drawing/2014/main" id="{32468A61-642F-429D-8F9E-502F92C1D344}"/>
              </a:ext>
            </a:extLst>
          </p:cNvPr>
          <p:cNvSpPr>
            <a:spLocks noGrp="1"/>
          </p:cNvSpPr>
          <p:nvPr>
            <p:ph type="title"/>
          </p:nvPr>
        </p:nvSpPr>
        <p:spPr/>
        <p:txBody>
          <a:bodyPr/>
          <a:lstStyle/>
          <a:p>
            <a:r>
              <a:rPr lang="en-US" altLang="ja-JP" dirty="0"/>
              <a:t>Excel</a:t>
            </a:r>
            <a:r>
              <a:rPr lang="ja-JP" altLang="en-US" dirty="0"/>
              <a:t>からシステム出力へ</a:t>
            </a:r>
          </a:p>
        </p:txBody>
      </p:sp>
      <p:sp>
        <p:nvSpPr>
          <p:cNvPr id="4" name="テキスト プレースホルダー 3">
            <a:extLst>
              <a:ext uri="{FF2B5EF4-FFF2-40B4-BE49-F238E27FC236}">
                <a16:creationId xmlns:a16="http://schemas.microsoft.com/office/drawing/2014/main" id="{ED7F0581-7239-4B83-8DD5-4D097BF196F9}"/>
              </a:ext>
            </a:extLst>
          </p:cNvPr>
          <p:cNvSpPr>
            <a:spLocks noGrp="1"/>
          </p:cNvSpPr>
          <p:nvPr>
            <p:ph type="body" idx="1"/>
          </p:nvPr>
        </p:nvSpPr>
        <p:spPr>
          <a:xfrm>
            <a:off x="684212" y="685800"/>
            <a:ext cx="4937656" cy="576262"/>
          </a:xfrm>
        </p:spPr>
        <p:txBody>
          <a:bodyPr/>
          <a:lstStyle/>
          <a:p>
            <a:r>
              <a:rPr lang="en-US" altLang="ja-JP" dirty="0"/>
              <a:t>Excel</a:t>
            </a:r>
            <a:r>
              <a:rPr lang="ja-JP" altLang="en-US" dirty="0"/>
              <a:t>作成</a:t>
            </a:r>
          </a:p>
        </p:txBody>
      </p:sp>
      <p:sp>
        <p:nvSpPr>
          <p:cNvPr id="6" name="テキスト プレースホルダー 5">
            <a:extLst>
              <a:ext uri="{FF2B5EF4-FFF2-40B4-BE49-F238E27FC236}">
                <a16:creationId xmlns:a16="http://schemas.microsoft.com/office/drawing/2014/main" id="{0D0206BE-5C93-4D7E-ADA4-3B0D7F2F3200}"/>
              </a:ext>
            </a:extLst>
          </p:cNvPr>
          <p:cNvSpPr>
            <a:spLocks noGrp="1"/>
          </p:cNvSpPr>
          <p:nvPr>
            <p:ph type="body" sz="quarter" idx="3"/>
          </p:nvPr>
        </p:nvSpPr>
        <p:spPr>
          <a:xfrm>
            <a:off x="5815012" y="685800"/>
            <a:ext cx="4929188" cy="576262"/>
          </a:xfrm>
        </p:spPr>
        <p:txBody>
          <a:bodyPr/>
          <a:lstStyle/>
          <a:p>
            <a:r>
              <a:rPr lang="ja-JP" altLang="en-US" dirty="0"/>
              <a:t>システム出力</a:t>
            </a:r>
          </a:p>
        </p:txBody>
      </p:sp>
      <p:pic>
        <p:nvPicPr>
          <p:cNvPr id="9" name="図 8">
            <a:extLst>
              <a:ext uri="{FF2B5EF4-FFF2-40B4-BE49-F238E27FC236}">
                <a16:creationId xmlns:a16="http://schemas.microsoft.com/office/drawing/2014/main" id="{32FE4498-E7D8-4B51-9A02-1AB4FD63D9BE}"/>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l="-141" t="-86"/>
          <a:stretch/>
        </p:blipFill>
        <p:spPr>
          <a:xfrm>
            <a:off x="1924183" y="1295895"/>
            <a:ext cx="2079837" cy="3477274"/>
          </a:xfrm>
          <a:prstGeom prst="rect">
            <a:avLst/>
          </a:prstGeom>
        </p:spPr>
      </p:pic>
    </p:spTree>
    <p:extLst>
      <p:ext uri="{BB962C8B-B14F-4D97-AF65-F5344CB8AC3E}">
        <p14:creationId xmlns:p14="http://schemas.microsoft.com/office/powerpoint/2010/main" val="767978756"/>
      </p:ext>
    </p:extLst>
  </p:cSld>
  <p:clrMapOvr>
    <a:masterClrMapping/>
  </p:clrMapOvr>
</p:sld>
</file>

<file path=ppt/theme/theme1.xml><?xml version="1.0" encoding="utf-8"?>
<a:theme xmlns:a="http://schemas.openxmlformats.org/drawingml/2006/main" name="スライス">
  <a:themeElements>
    <a:clrScheme name="スライス">
      <a:dk1>
        <a:sysClr val="windowText" lastClr="000000"/>
      </a:dk1>
      <a:lt1>
        <a:sysClr val="window" lastClr="FFFFFF"/>
      </a:lt1>
      <a:dk2>
        <a:srgbClr val="146194"/>
      </a:dk2>
      <a:lt2>
        <a:srgbClr val="76DBF4"/>
      </a:lt2>
      <a:accent1>
        <a:srgbClr val="052F61"/>
      </a:accent1>
      <a:accent2>
        <a:srgbClr val="A50E82"/>
      </a:accent2>
      <a:accent3>
        <a:srgbClr val="14967C"/>
      </a:accent3>
      <a:accent4>
        <a:srgbClr val="6A9E1F"/>
      </a:accent4>
      <a:accent5>
        <a:srgbClr val="E87D37"/>
      </a:accent5>
      <a:accent6>
        <a:srgbClr val="C62324"/>
      </a:accent6>
      <a:hlink>
        <a:srgbClr val="0D2E46"/>
      </a:hlink>
      <a:folHlink>
        <a:srgbClr val="356A95"/>
      </a:folHlink>
    </a:clrScheme>
    <a:fontScheme name="スライス">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スライス">
      <a:fillStyleLst>
        <a:solidFill>
          <a:schemeClr val="phClr"/>
        </a:solidFill>
        <a:gradFill rotWithShape="1">
          <a:gsLst>
            <a:gs pos="0">
              <a:schemeClr val="phClr">
                <a:tint val="62000"/>
                <a:hueMod val="94000"/>
                <a:satMod val="140000"/>
                <a:lumMod val="110000"/>
              </a:schemeClr>
            </a:gs>
            <a:gs pos="100000">
              <a:schemeClr val="phClr">
                <a:tint val="84000"/>
                <a:satMod val="160000"/>
              </a:schemeClr>
            </a:gs>
          </a:gsLst>
          <a:lin ang="5400000" scaled="0"/>
        </a:gradFill>
        <a:gradFill rotWithShape="1">
          <a:gsLst>
            <a:gs pos="0">
              <a:schemeClr val="phClr">
                <a:tint val="98000"/>
                <a:hueMod val="94000"/>
                <a:satMod val="130000"/>
                <a:lumMod val="128000"/>
              </a:schemeClr>
            </a:gs>
            <a:gs pos="100000">
              <a:schemeClr val="phClr">
                <a:shade val="94000"/>
                <a:lumMod val="88000"/>
              </a:schemeClr>
            </a:gs>
          </a:gsLst>
          <a:lin ang="5400000" scaled="0"/>
        </a:gradFill>
      </a:fillStyleLst>
      <a:lnStyleLst>
        <a:ln w="9525" cap="rnd" cmpd="sng" algn="ctr">
          <a:solidFill>
            <a:schemeClr val="phClr">
              <a:tint val="76000"/>
              <a:alpha val="60000"/>
              <a:hueMod val="94000"/>
            </a:schemeClr>
          </a:solidFill>
          <a:prstDash val="solid"/>
        </a:ln>
        <a:ln w="15875" cap="rnd" cmpd="sng" algn="ctr">
          <a:solidFill>
            <a:schemeClr val="phClr">
              <a:hueMod val="94000"/>
            </a:schemeClr>
          </a:solidFill>
          <a:prstDash val="solid"/>
        </a:ln>
        <a:ln w="28575" cap="rnd"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50800" dist="38100" dir="5400000" rotWithShape="0">
              <a:srgbClr val="000000">
                <a:alpha val="46000"/>
              </a:srgbClr>
            </a:outerShdw>
          </a:effectLst>
          <a:scene3d>
            <a:camera prst="orthographicFront">
              <a:rot lat="0" lon="0" rev="0"/>
            </a:camera>
            <a:lightRig rig="threePt" dir="t"/>
          </a:scene3d>
          <a:sp3d prstMaterial="plastic">
            <a:bevelT w="25400" h="25400"/>
          </a:sp3d>
        </a:effectStyle>
      </a:effectStyleLst>
      <a:bgFillStyleLst>
        <a:solidFill>
          <a:schemeClr val="phClr"/>
        </a:solidFill>
        <a:gradFill rotWithShape="1">
          <a:gsLst>
            <a:gs pos="10000">
              <a:schemeClr val="phClr">
                <a:tint val="97000"/>
                <a:hueMod val="92000"/>
                <a:satMod val="169000"/>
                <a:lumMod val="164000"/>
              </a:schemeClr>
            </a:gs>
            <a:gs pos="100000">
              <a:schemeClr val="phClr">
                <a:shade val="96000"/>
                <a:satMod val="120000"/>
                <a:lumMod val="90000"/>
              </a:schemeClr>
            </a:gs>
          </a:gsLst>
          <a:lin ang="6120000" scaled="1"/>
        </a:gradFill>
        <a:gradFill rotWithShape="1">
          <a:gsLst>
            <a:gs pos="0">
              <a:schemeClr val="phClr">
                <a:tint val="97000"/>
                <a:hueMod val="92000"/>
                <a:satMod val="169000"/>
                <a:lumMod val="164000"/>
              </a:schemeClr>
            </a:gs>
            <a:gs pos="100000">
              <a:schemeClr val="phClr">
                <a:shade val="96000"/>
                <a:satMod val="120000"/>
                <a:lumMod val="90000"/>
              </a:schemeClr>
            </a:gs>
          </a:gsLst>
          <a:path path="circle">
            <a:fillToRect b="100000"/>
          </a:path>
        </a:gradFill>
      </a:bgFillStyleLst>
    </a:fmtScheme>
  </a:themeElements>
  <a:objectDefaults/>
  <a:extraClrSchemeLst/>
  <a:extLst>
    <a:ext uri="{05A4C25C-085E-4340-85A3-A5531E510DB2}">
      <thm15:themeFamily xmlns:thm15="http://schemas.microsoft.com/office/thememl/2012/main" name="Slice" id="{0507925B-6AC9-4358-8E18-C330545D08F8}" vid="{13FEC7C6-62A9-40C4-99D2-581AACACAA2F}"/>
    </a:ext>
  </a:extLst>
</a:theme>
</file>

<file path=docProps/app.xml><?xml version="1.0" encoding="utf-8"?>
<Properties xmlns="http://schemas.openxmlformats.org/officeDocument/2006/extended-properties" xmlns:vt="http://schemas.openxmlformats.org/officeDocument/2006/docPropsVTypes">
  <Template>Slice</Template>
  <TotalTime>2266</TotalTime>
  <Words>884</Words>
  <Application>Microsoft Office PowerPoint</Application>
  <PresentationFormat>ワイド画面</PresentationFormat>
  <Paragraphs>135</Paragraphs>
  <Slides>16</Slides>
  <Notes>0</Notes>
  <HiddenSlides>0</HiddenSlides>
  <MMClips>0</MMClips>
  <ScaleCrop>false</ScaleCrop>
  <HeadingPairs>
    <vt:vector size="6" baseType="variant">
      <vt:variant>
        <vt:lpstr>使用されているフォント</vt:lpstr>
      </vt:variant>
      <vt:variant>
        <vt:i4>3</vt:i4>
      </vt:variant>
      <vt:variant>
        <vt:lpstr>テーマ</vt:lpstr>
      </vt:variant>
      <vt:variant>
        <vt:i4>1</vt:i4>
      </vt:variant>
      <vt:variant>
        <vt:lpstr>スライド タイトル</vt:lpstr>
      </vt:variant>
      <vt:variant>
        <vt:i4>16</vt:i4>
      </vt:variant>
    </vt:vector>
  </HeadingPairs>
  <TitlesOfParts>
    <vt:vector size="20" baseType="lpstr">
      <vt:lpstr>Century Gothic</vt:lpstr>
      <vt:lpstr>Wingdings</vt:lpstr>
      <vt:lpstr>Wingdings 3</vt:lpstr>
      <vt:lpstr>スライス</vt:lpstr>
      <vt:lpstr>令和７年台風２２号・２３号 八丈町での災害対応の実際</vt:lpstr>
      <vt:lpstr>八丈島ってどこ？？</vt:lpstr>
      <vt:lpstr> 台風の爪痕</vt:lpstr>
      <vt:lpstr>八丈町の住家／非住家被害状況（令和８年１月末時点）</vt:lpstr>
      <vt:lpstr>アナログからデジタルへ 罹災証明コーディネーターの活躍</vt:lpstr>
      <vt:lpstr>被害判定の簡素化 調査後の集計作業の負担軽減</vt:lpstr>
      <vt:lpstr>被害判定の簡便化 調査（判定）時間の短縮</vt:lpstr>
      <vt:lpstr>被害（分布）の位置把握と 調査結果の紐づけ</vt:lpstr>
      <vt:lpstr>Excelからシステム出力へ</vt:lpstr>
      <vt:lpstr>罹災証明コーディネーターの活躍</vt:lpstr>
      <vt:lpstr>罹災証明コーディーターとは？</vt:lpstr>
      <vt:lpstr>税務課の人員配置図</vt:lpstr>
      <vt:lpstr>発災からの流れ （発災直後）</vt:lpstr>
      <vt:lpstr>発災からの流れ （調査開始～）</vt:lpstr>
      <vt:lpstr>発災からの流れ （発行開始～）</vt:lpstr>
      <vt:lpstr>税務課として担うことになった業務 （発行後～）</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大宮 晴香</dc:creator>
  <cp:lastModifiedBy>地構研staff</cp:lastModifiedBy>
  <cp:revision>105</cp:revision>
  <cp:lastPrinted>2026-07-03T07:11:22Z</cp:lastPrinted>
  <dcterms:created xsi:type="dcterms:W3CDTF">2026-06-25T11:36:04Z</dcterms:created>
  <dcterms:modified xsi:type="dcterms:W3CDTF">2026-07-06T00:59:59Z</dcterms:modified>
  <cp:contentStatus>最終版</cp:contentStatus>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MarkAsFinal">
    <vt:bool>true</vt:bool>
  </property>
</Properties>
</file>