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1" r:id="rId1"/>
  </p:sldMasterIdLst>
  <p:sldIdLst>
    <p:sldId id="256" r:id="rId2"/>
    <p:sldId id="257" r:id="rId3"/>
    <p:sldId id="259" r:id="rId4"/>
    <p:sldId id="271" r:id="rId5"/>
    <p:sldId id="258" r:id="rId6"/>
    <p:sldId id="260" r:id="rId7"/>
    <p:sldId id="278" r:id="rId8"/>
    <p:sldId id="262" r:id="rId9"/>
    <p:sldId id="261" r:id="rId10"/>
    <p:sldId id="265" r:id="rId11"/>
    <p:sldId id="266" r:id="rId12"/>
    <p:sldId id="268" r:id="rId13"/>
    <p:sldId id="267" r:id="rId14"/>
    <p:sldId id="269" r:id="rId15"/>
    <p:sldId id="270" r:id="rId16"/>
    <p:sldId id="277" r:id="rId17"/>
  </p:sldIdLst>
  <p:sldSz cx="12192000" cy="6858000"/>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3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2400" b="0" i="0" u="none" strike="noStrike" kern="1200" spc="0" baseline="0">
                <a:solidFill>
                  <a:schemeClr val="tx1">
                    <a:lumMod val="65000"/>
                    <a:lumOff val="35000"/>
                  </a:schemeClr>
                </a:solidFill>
                <a:latin typeface="+mn-lt"/>
                <a:ea typeface="+mn-ea"/>
                <a:cs typeface="+mn-cs"/>
              </a:defRPr>
            </a:pPr>
            <a:r>
              <a:rPr lang="ja-JP" altLang="en-US" sz="2400" dirty="0">
                <a:solidFill>
                  <a:schemeClr val="bg2">
                    <a:lumMod val="75000"/>
                  </a:schemeClr>
                </a:solidFill>
              </a:rPr>
              <a:t>罹災証明書発行件数（世帯数）</a:t>
            </a:r>
            <a:endParaRPr lang="en-US" altLang="ja-JP" sz="2400" dirty="0">
              <a:solidFill>
                <a:schemeClr val="bg2">
                  <a:lumMod val="75000"/>
                </a:schemeClr>
              </a:solidFill>
            </a:endParaRPr>
          </a:p>
        </c:rich>
      </c:tx>
      <c:layout>
        <c:manualLayout>
          <c:xMode val="edge"/>
          <c:yMode val="edge"/>
          <c:x val="0.22914066071513467"/>
          <c:y val="4.8149802756418239E-2"/>
        </c:manualLayout>
      </c:layout>
      <c:overlay val="0"/>
      <c:spPr>
        <a:noFill/>
        <a:ln>
          <a:noFill/>
        </a:ln>
        <a:effectLst/>
      </c:spPr>
      <c:txPr>
        <a:bodyPr rot="0" spcFirstLastPara="1" vertOverflow="ellipsis" vert="horz" wrap="square" anchor="ctr" anchorCtr="1"/>
        <a:lstStyle/>
        <a:p>
          <a:pPr algn="ctr">
            <a:defRPr sz="2400" b="0" i="0" u="none" strike="noStrike" kern="1200" spc="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stacked"/>
        <c:varyColors val="0"/>
        <c:ser>
          <c:idx val="0"/>
          <c:order val="0"/>
          <c:tx>
            <c:strRef>
              <c:f>Sheet1!$B$1</c:f>
              <c:strCache>
                <c:ptCount val="1"/>
                <c:pt idx="0">
                  <c:v>系列 1</c:v>
                </c:pt>
              </c:strCache>
            </c:strRef>
          </c:tx>
          <c:spPr>
            <a:solidFill>
              <a:schemeClr val="accent1"/>
            </a:solidFill>
            <a:ln>
              <a:noFill/>
            </a:ln>
            <a:effectLst/>
            <a:sp3d/>
          </c:spPr>
          <c:invertIfNegative val="0"/>
          <c:dPt>
            <c:idx val="0"/>
            <c:invertIfNegative val="0"/>
            <c:bubble3D val="0"/>
            <c:spPr>
              <a:solidFill>
                <a:srgbClr val="00B050"/>
              </a:solidFill>
              <a:ln>
                <a:noFill/>
              </a:ln>
              <a:effectLst/>
              <a:sp3d/>
            </c:spPr>
            <c:extLst>
              <c:ext xmlns:c16="http://schemas.microsoft.com/office/drawing/2014/chart" uri="{C3380CC4-5D6E-409C-BE32-E72D297353CC}">
                <c16:uniqueId val="{0000000C-4624-4DAA-A715-EB8200563D31}"/>
              </c:ext>
            </c:extLst>
          </c:dPt>
          <c:dPt>
            <c:idx val="1"/>
            <c:invertIfNegative val="0"/>
            <c:bubble3D val="0"/>
            <c:spPr>
              <a:solidFill>
                <a:srgbClr val="92D050"/>
              </a:solidFill>
              <a:ln>
                <a:noFill/>
              </a:ln>
              <a:effectLst/>
              <a:sp3d/>
            </c:spPr>
            <c:extLst>
              <c:ext xmlns:c16="http://schemas.microsoft.com/office/drawing/2014/chart" uri="{C3380CC4-5D6E-409C-BE32-E72D297353CC}">
                <c16:uniqueId val="{0000000B-4624-4DAA-A715-EB8200563D31}"/>
              </c:ext>
            </c:extLst>
          </c:dPt>
          <c:dPt>
            <c:idx val="2"/>
            <c:invertIfNegative val="0"/>
            <c:bubble3D val="0"/>
            <c:spPr>
              <a:solidFill>
                <a:srgbClr val="FFFF00"/>
              </a:solidFill>
              <a:ln>
                <a:noFill/>
              </a:ln>
              <a:effectLst/>
              <a:sp3d/>
            </c:spPr>
            <c:extLst>
              <c:ext xmlns:c16="http://schemas.microsoft.com/office/drawing/2014/chart" uri="{C3380CC4-5D6E-409C-BE32-E72D297353CC}">
                <c16:uniqueId val="{0000000A-4624-4DAA-A715-EB8200563D31}"/>
              </c:ext>
            </c:extLst>
          </c:dPt>
          <c:dPt>
            <c:idx val="3"/>
            <c:invertIfNegative val="0"/>
            <c:bubble3D val="0"/>
            <c:spPr>
              <a:solidFill>
                <a:srgbClr val="FFC000"/>
              </a:solidFill>
              <a:ln>
                <a:noFill/>
              </a:ln>
              <a:effectLst/>
              <a:sp3d/>
            </c:spPr>
            <c:extLst>
              <c:ext xmlns:c16="http://schemas.microsoft.com/office/drawing/2014/chart" uri="{C3380CC4-5D6E-409C-BE32-E72D297353CC}">
                <c16:uniqueId val="{00000009-4624-4DAA-A715-EB8200563D31}"/>
              </c:ext>
            </c:extLst>
          </c:dPt>
          <c:dPt>
            <c:idx val="4"/>
            <c:invertIfNegative val="0"/>
            <c:bubble3D val="0"/>
            <c:spPr>
              <a:solidFill>
                <a:srgbClr val="FF0000"/>
              </a:solidFill>
              <a:ln>
                <a:noFill/>
              </a:ln>
              <a:effectLst/>
              <a:sp3d/>
            </c:spPr>
            <c:extLst>
              <c:ext xmlns:c16="http://schemas.microsoft.com/office/drawing/2014/chart" uri="{C3380CC4-5D6E-409C-BE32-E72D297353CC}">
                <c16:uniqueId val="{00000008-4624-4DAA-A715-EB8200563D31}"/>
              </c:ext>
            </c:extLst>
          </c:dPt>
          <c:dPt>
            <c:idx val="5"/>
            <c:invertIfNegative val="0"/>
            <c:bubble3D val="0"/>
            <c:spPr>
              <a:solidFill>
                <a:srgbClr val="7030A0"/>
              </a:solidFill>
              <a:ln>
                <a:noFill/>
              </a:ln>
              <a:effectLst/>
              <a:sp3d/>
            </c:spPr>
            <c:extLst>
              <c:ext xmlns:c16="http://schemas.microsoft.com/office/drawing/2014/chart" uri="{C3380CC4-5D6E-409C-BE32-E72D297353CC}">
                <c16:uniqueId val="{00000007-4624-4DAA-A715-EB8200563D31}"/>
              </c:ext>
            </c:extLst>
          </c:dPt>
          <c:dLbls>
            <c:dLbl>
              <c:idx val="0"/>
              <c:layout>
                <c:manualLayout>
                  <c:x val="0.37529029261495589"/>
                  <c:y val="-1.87249232941626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624-4DAA-A715-EB8200563D31}"/>
                </c:ext>
              </c:extLst>
            </c:dLbl>
            <c:dLbl>
              <c:idx val="1"/>
              <c:layout>
                <c:manualLayout>
                  <c:x val="0.1226196005573618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624-4DAA-A715-EB8200563D31}"/>
                </c:ext>
              </c:extLst>
            </c:dLbl>
            <c:dLbl>
              <c:idx val="2"/>
              <c:layout>
                <c:manualLayout>
                  <c:x val="7.6172782164421735E-2"/>
                  <c:y val="-8.024967126069804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624-4DAA-A715-EB8200563D31}"/>
                </c:ext>
              </c:extLst>
            </c:dLbl>
            <c:dLbl>
              <c:idx val="3"/>
              <c:layout>
                <c:manualLayout>
                  <c:x val="7.245703669298649E-2"/>
                  <c:y val="-5.34997808404647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624-4DAA-A715-EB8200563D31}"/>
                </c:ext>
              </c:extLst>
            </c:dLbl>
            <c:dLbl>
              <c:idx val="4"/>
              <c:layout>
                <c:manualLayout>
                  <c:x val="8.1746400371574518E-2"/>
                  <c:y val="-8.02496712606970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624-4DAA-A715-EB8200563D31}"/>
                </c:ext>
              </c:extLst>
            </c:dLbl>
            <c:dLbl>
              <c:idx val="5"/>
              <c:layout>
                <c:manualLayout>
                  <c:x val="7.8030654900139343E-2"/>
                  <c:y val="-8.0249671260697059E-3"/>
                </c:manualLayout>
              </c:layout>
              <c:spPr>
                <a:noFill/>
                <a:ln>
                  <a:noFill/>
                </a:ln>
                <a:effectLst/>
              </c:spPr>
              <c:txPr>
                <a:bodyPr rot="0" spcFirstLastPara="1" vertOverflow="ellipsis" vert="horz" wrap="square" lIns="38100" tIns="19050" rIns="38100" bIns="19050" anchor="t" anchorCtr="0">
                  <a:spAutoFit/>
                </a:bodyPr>
                <a:lstStyle/>
                <a:p>
                  <a:pPr>
                    <a:defRPr sz="24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624-4DAA-A715-EB8200563D31}"/>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一部損壊</c:v>
                </c:pt>
                <c:pt idx="1">
                  <c:v>準半壊</c:v>
                </c:pt>
                <c:pt idx="2">
                  <c:v>半壊</c:v>
                </c:pt>
                <c:pt idx="3">
                  <c:v>中規模半壊</c:v>
                </c:pt>
                <c:pt idx="4">
                  <c:v>大規模半壊</c:v>
                </c:pt>
                <c:pt idx="5">
                  <c:v>全壊</c:v>
                </c:pt>
              </c:strCache>
            </c:strRef>
          </c:cat>
          <c:val>
            <c:numRef>
              <c:f>Sheet1!$B$2:$B$7</c:f>
              <c:numCache>
                <c:formatCode>General</c:formatCode>
                <c:ptCount val="6"/>
                <c:pt idx="0">
                  <c:v>660</c:v>
                </c:pt>
                <c:pt idx="1">
                  <c:v>114</c:v>
                </c:pt>
                <c:pt idx="2">
                  <c:v>31</c:v>
                </c:pt>
                <c:pt idx="3">
                  <c:v>33</c:v>
                </c:pt>
                <c:pt idx="4">
                  <c:v>13</c:v>
                </c:pt>
                <c:pt idx="5">
                  <c:v>21</c:v>
                </c:pt>
              </c:numCache>
            </c:numRef>
          </c:val>
          <c:extLst>
            <c:ext xmlns:c16="http://schemas.microsoft.com/office/drawing/2014/chart" uri="{C3380CC4-5D6E-409C-BE32-E72D297353CC}">
              <c16:uniqueId val="{00000000-4624-4DAA-A715-EB8200563D31}"/>
            </c:ext>
          </c:extLst>
        </c:ser>
        <c:dLbls>
          <c:showLegendKey val="0"/>
          <c:showVal val="0"/>
          <c:showCatName val="0"/>
          <c:showSerName val="0"/>
          <c:showPercent val="0"/>
          <c:showBubbleSize val="0"/>
        </c:dLbls>
        <c:gapWidth val="150"/>
        <c:shape val="box"/>
        <c:axId val="244790528"/>
        <c:axId val="244791360"/>
        <c:axId val="0"/>
      </c:bar3DChart>
      <c:catAx>
        <c:axId val="2447905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ja-JP"/>
          </a:p>
        </c:txPr>
        <c:crossAx val="244791360"/>
        <c:crosses val="autoZero"/>
        <c:auto val="1"/>
        <c:lblAlgn val="ctr"/>
        <c:lblOffset val="100"/>
        <c:noMultiLvlLbl val="0"/>
      </c:catAx>
      <c:valAx>
        <c:axId val="2447913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244790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79F873-5CC5-4981-889F-B75DBAD676D7}" type="doc">
      <dgm:prSet loTypeId="urn:microsoft.com/office/officeart/2005/8/layout/hierarchy1" loCatId="hierarchy" qsTypeId="urn:microsoft.com/office/officeart/2005/8/quickstyle/3d1" qsCatId="3D" csTypeId="urn:microsoft.com/office/officeart/2005/8/colors/accent5_2" csCatId="accent5" phldr="1"/>
      <dgm:spPr/>
      <dgm:t>
        <a:bodyPr/>
        <a:lstStyle/>
        <a:p>
          <a:endParaRPr kumimoji="1" lang="ja-JP" altLang="en-US"/>
        </a:p>
      </dgm:t>
    </dgm:pt>
    <dgm:pt modelId="{ECBB40C2-0061-460B-8F18-340F4ECB6B7F}">
      <dgm:prSet phldrT="[テキスト]"/>
      <dgm:spPr/>
      <dgm:t>
        <a:bodyPr/>
        <a:lstStyle/>
        <a:p>
          <a:r>
            <a:rPr kumimoji="1" lang="ja-JP" altLang="en-US" b="1" dirty="0"/>
            <a:t>課長</a:t>
          </a:r>
        </a:p>
      </dgm:t>
    </dgm:pt>
    <dgm:pt modelId="{9CDA7341-7004-4A8B-9180-B3CDC3FF21AA}" type="parTrans" cxnId="{ECD88E33-A867-4E1F-B9B2-DBE465DD004B}">
      <dgm:prSet/>
      <dgm:spPr/>
      <dgm:t>
        <a:bodyPr/>
        <a:lstStyle/>
        <a:p>
          <a:endParaRPr kumimoji="1" lang="ja-JP" altLang="en-US"/>
        </a:p>
      </dgm:t>
    </dgm:pt>
    <dgm:pt modelId="{F1B37B8B-B03F-4EEA-A952-9C11DF0E31D5}" type="sibTrans" cxnId="{ECD88E33-A867-4E1F-B9B2-DBE465DD004B}">
      <dgm:prSet/>
      <dgm:spPr/>
      <dgm:t>
        <a:bodyPr/>
        <a:lstStyle/>
        <a:p>
          <a:endParaRPr kumimoji="1" lang="ja-JP" altLang="en-US"/>
        </a:p>
      </dgm:t>
    </dgm:pt>
    <dgm:pt modelId="{5214E901-0AD9-42C1-A2D2-12B87F800507}">
      <dgm:prSet phldrT="[テキスト]"/>
      <dgm:spPr/>
      <dgm:t>
        <a:bodyPr/>
        <a:lstStyle/>
        <a:p>
          <a:r>
            <a:rPr kumimoji="1" lang="ja-JP" altLang="en-US" dirty="0">
              <a:solidFill>
                <a:schemeClr val="tx1">
                  <a:lumMod val="75000"/>
                </a:schemeClr>
              </a:solidFill>
            </a:rPr>
            <a:t>徴収係長</a:t>
          </a:r>
          <a:endParaRPr kumimoji="1" lang="en-US" altLang="ja-JP" dirty="0">
            <a:solidFill>
              <a:schemeClr val="tx1">
                <a:lumMod val="75000"/>
              </a:schemeClr>
            </a:solidFill>
          </a:endParaRPr>
        </a:p>
      </dgm:t>
    </dgm:pt>
    <dgm:pt modelId="{8877D50F-6598-49AC-A684-034A3C209C91}" type="parTrans" cxnId="{ECA84496-4D8E-4C82-9D07-E22E8A70A077}">
      <dgm:prSet/>
      <dgm:spPr/>
      <dgm:t>
        <a:bodyPr/>
        <a:lstStyle/>
        <a:p>
          <a:endParaRPr kumimoji="1" lang="ja-JP" altLang="en-US"/>
        </a:p>
      </dgm:t>
    </dgm:pt>
    <dgm:pt modelId="{7A7DEAE9-775D-4741-AC42-1497D4E719CD}" type="sibTrans" cxnId="{ECA84496-4D8E-4C82-9D07-E22E8A70A077}">
      <dgm:prSet/>
      <dgm:spPr/>
      <dgm:t>
        <a:bodyPr/>
        <a:lstStyle/>
        <a:p>
          <a:endParaRPr kumimoji="1" lang="ja-JP" altLang="en-US"/>
        </a:p>
      </dgm:t>
    </dgm:pt>
    <dgm:pt modelId="{E55CFCD1-B680-4874-8C63-C181FD26E8D5}">
      <dgm:prSet phldrT="[テキスト]" custT="1"/>
      <dgm:spPr/>
      <dgm:t>
        <a:bodyPr/>
        <a:lstStyle/>
        <a:p>
          <a:r>
            <a:rPr kumimoji="1" lang="ja-JP" altLang="en-US" sz="1300" dirty="0"/>
            <a:t>徴収担当</a:t>
          </a:r>
        </a:p>
      </dgm:t>
    </dgm:pt>
    <dgm:pt modelId="{D4B985B7-CDDE-4AE6-A4CF-3102F5BD6F02}" type="parTrans" cxnId="{2027F974-8F6B-4285-9697-37508FA611BC}">
      <dgm:prSet/>
      <dgm:spPr/>
      <dgm:t>
        <a:bodyPr/>
        <a:lstStyle/>
        <a:p>
          <a:endParaRPr kumimoji="1" lang="ja-JP" altLang="en-US"/>
        </a:p>
      </dgm:t>
    </dgm:pt>
    <dgm:pt modelId="{FFA4D049-422F-4F85-8B06-ED3F6C29EAD8}" type="sibTrans" cxnId="{2027F974-8F6B-4285-9697-37508FA611BC}">
      <dgm:prSet/>
      <dgm:spPr/>
      <dgm:t>
        <a:bodyPr/>
        <a:lstStyle/>
        <a:p>
          <a:endParaRPr kumimoji="1" lang="ja-JP" altLang="en-US"/>
        </a:p>
      </dgm:t>
    </dgm:pt>
    <dgm:pt modelId="{BED064B9-61C5-4BED-A63D-521D5E1CBDC9}">
      <dgm:prSet phldrT="[テキスト]"/>
      <dgm:spPr/>
      <dgm:t>
        <a:bodyPr/>
        <a:lstStyle/>
        <a:p>
          <a:r>
            <a:rPr kumimoji="1" lang="ja-JP" altLang="en-US" dirty="0"/>
            <a:t>国保担当</a:t>
          </a:r>
          <a:endParaRPr kumimoji="1" lang="en-US" altLang="ja-JP" dirty="0"/>
        </a:p>
      </dgm:t>
    </dgm:pt>
    <dgm:pt modelId="{061392CB-8459-42B7-8D07-CDFD992907F9}" type="parTrans" cxnId="{19159A6F-01E1-42BA-ACD6-2704C3DD6540}">
      <dgm:prSet/>
      <dgm:spPr/>
      <dgm:t>
        <a:bodyPr/>
        <a:lstStyle/>
        <a:p>
          <a:endParaRPr kumimoji="1" lang="ja-JP" altLang="en-US"/>
        </a:p>
      </dgm:t>
    </dgm:pt>
    <dgm:pt modelId="{EE66C49E-200D-4C22-AF8F-39B1DDBB03E0}" type="sibTrans" cxnId="{19159A6F-01E1-42BA-ACD6-2704C3DD6540}">
      <dgm:prSet/>
      <dgm:spPr/>
      <dgm:t>
        <a:bodyPr/>
        <a:lstStyle/>
        <a:p>
          <a:endParaRPr kumimoji="1" lang="ja-JP" altLang="en-US"/>
        </a:p>
      </dgm:t>
    </dgm:pt>
    <dgm:pt modelId="{2106CC20-878B-42FF-B1D3-9CDBB140588A}">
      <dgm:prSet/>
      <dgm:spPr/>
      <dgm:t>
        <a:bodyPr/>
        <a:lstStyle/>
        <a:p>
          <a:r>
            <a:rPr kumimoji="1" lang="ja-JP" altLang="en-US" b="1" dirty="0"/>
            <a:t>課税係長</a:t>
          </a:r>
        </a:p>
      </dgm:t>
    </dgm:pt>
    <dgm:pt modelId="{86FB801A-67B1-4793-918B-5786F17C10DF}" type="parTrans" cxnId="{3703CFCD-9EED-4F08-A1FA-B6B708021791}">
      <dgm:prSet/>
      <dgm:spPr/>
      <dgm:t>
        <a:bodyPr/>
        <a:lstStyle/>
        <a:p>
          <a:endParaRPr kumimoji="1" lang="ja-JP" altLang="en-US"/>
        </a:p>
      </dgm:t>
    </dgm:pt>
    <dgm:pt modelId="{A2A02173-9654-4AB1-AA3F-50E4C19328DE}" type="sibTrans" cxnId="{3703CFCD-9EED-4F08-A1FA-B6B708021791}">
      <dgm:prSet/>
      <dgm:spPr/>
      <dgm:t>
        <a:bodyPr/>
        <a:lstStyle/>
        <a:p>
          <a:endParaRPr kumimoji="1" lang="ja-JP" altLang="en-US"/>
        </a:p>
      </dgm:t>
    </dgm:pt>
    <dgm:pt modelId="{8853B015-D99E-4427-A67A-3BB6452B3A1D}">
      <dgm:prSet/>
      <dgm:spPr/>
      <dgm:t>
        <a:bodyPr/>
        <a:lstStyle/>
        <a:p>
          <a:r>
            <a:rPr kumimoji="1" lang="ja-JP" altLang="en-US" dirty="0"/>
            <a:t>住民税担当</a:t>
          </a:r>
        </a:p>
      </dgm:t>
    </dgm:pt>
    <dgm:pt modelId="{4F576128-A5D8-4078-A554-05EB54036D82}" type="parTrans" cxnId="{DCD65265-E8D4-4C96-BFE9-0597D7F11207}">
      <dgm:prSet/>
      <dgm:spPr/>
      <dgm:t>
        <a:bodyPr/>
        <a:lstStyle/>
        <a:p>
          <a:endParaRPr kumimoji="1" lang="ja-JP" altLang="en-US"/>
        </a:p>
      </dgm:t>
    </dgm:pt>
    <dgm:pt modelId="{81B995C1-E581-41A1-9E81-DCA72FCCAE8F}" type="sibTrans" cxnId="{DCD65265-E8D4-4C96-BFE9-0597D7F11207}">
      <dgm:prSet/>
      <dgm:spPr/>
      <dgm:t>
        <a:bodyPr/>
        <a:lstStyle/>
        <a:p>
          <a:endParaRPr kumimoji="1" lang="ja-JP" altLang="en-US"/>
        </a:p>
      </dgm:t>
    </dgm:pt>
    <dgm:pt modelId="{7EC90999-B73B-4E11-8EC9-033AE0E7A6A0}">
      <dgm:prSet/>
      <dgm:spPr/>
      <dgm:t>
        <a:bodyPr/>
        <a:lstStyle/>
        <a:p>
          <a:r>
            <a:rPr kumimoji="1" lang="ja-JP" altLang="en-US" b="1" dirty="0"/>
            <a:t>固定担当</a:t>
          </a:r>
        </a:p>
      </dgm:t>
    </dgm:pt>
    <dgm:pt modelId="{151C1106-E05F-4E66-A68C-FBE65C1563D4}" type="parTrans" cxnId="{C6B5DA44-5B73-4B02-A6E5-C49C53671C8A}">
      <dgm:prSet/>
      <dgm:spPr/>
      <dgm:t>
        <a:bodyPr/>
        <a:lstStyle/>
        <a:p>
          <a:endParaRPr kumimoji="1" lang="ja-JP" altLang="en-US"/>
        </a:p>
      </dgm:t>
    </dgm:pt>
    <dgm:pt modelId="{637C9209-DCEF-460B-B856-8743D0568175}" type="sibTrans" cxnId="{C6B5DA44-5B73-4B02-A6E5-C49C53671C8A}">
      <dgm:prSet/>
      <dgm:spPr/>
      <dgm:t>
        <a:bodyPr/>
        <a:lstStyle/>
        <a:p>
          <a:endParaRPr kumimoji="1" lang="ja-JP" altLang="en-US"/>
        </a:p>
      </dgm:t>
    </dgm:pt>
    <dgm:pt modelId="{2F647A16-EDAB-4D98-8352-933863C3FA52}">
      <dgm:prSet/>
      <dgm:spPr/>
      <dgm:t>
        <a:bodyPr/>
        <a:lstStyle/>
        <a:p>
          <a:r>
            <a:rPr kumimoji="1" lang="ja-JP" altLang="en-US" b="1" dirty="0"/>
            <a:t>固定担当</a:t>
          </a:r>
        </a:p>
      </dgm:t>
    </dgm:pt>
    <dgm:pt modelId="{1BD9C6F6-3435-4737-B4BB-855BE3ED795D}" type="parTrans" cxnId="{B6FCFC7D-900A-4E1B-8F8D-92C25831942B}">
      <dgm:prSet/>
      <dgm:spPr/>
      <dgm:t>
        <a:bodyPr/>
        <a:lstStyle/>
        <a:p>
          <a:endParaRPr kumimoji="1" lang="ja-JP" altLang="en-US"/>
        </a:p>
      </dgm:t>
    </dgm:pt>
    <dgm:pt modelId="{353E32F8-7E1F-42E4-967E-EDD3B09CD38C}" type="sibTrans" cxnId="{B6FCFC7D-900A-4E1B-8F8D-92C25831942B}">
      <dgm:prSet/>
      <dgm:spPr/>
      <dgm:t>
        <a:bodyPr/>
        <a:lstStyle/>
        <a:p>
          <a:endParaRPr kumimoji="1" lang="ja-JP" altLang="en-US"/>
        </a:p>
      </dgm:t>
    </dgm:pt>
    <dgm:pt modelId="{00D21BC2-0EAB-4471-B25A-EA498DB1F54C}">
      <dgm:prSet/>
      <dgm:spPr/>
      <dgm:t>
        <a:bodyPr/>
        <a:lstStyle/>
        <a:p>
          <a:r>
            <a:rPr kumimoji="1" lang="ja-JP" altLang="en-US" b="1" dirty="0"/>
            <a:t>旧固定担当</a:t>
          </a:r>
        </a:p>
      </dgm:t>
    </dgm:pt>
    <dgm:pt modelId="{624D21BA-2C81-4250-B95B-047EDDE6324E}" type="parTrans" cxnId="{CA3796F0-EDDC-4E5E-9866-F89CFFFD022F}">
      <dgm:prSet/>
      <dgm:spPr/>
      <dgm:t>
        <a:bodyPr/>
        <a:lstStyle/>
        <a:p>
          <a:endParaRPr kumimoji="1" lang="ja-JP" altLang="en-US"/>
        </a:p>
      </dgm:t>
    </dgm:pt>
    <dgm:pt modelId="{FBF9A9C1-EEA1-4A0B-841C-37B1D53B1C5D}" type="sibTrans" cxnId="{CA3796F0-EDDC-4E5E-9866-F89CFFFD022F}">
      <dgm:prSet/>
      <dgm:spPr/>
      <dgm:t>
        <a:bodyPr/>
        <a:lstStyle/>
        <a:p>
          <a:endParaRPr kumimoji="1" lang="ja-JP" altLang="en-US"/>
        </a:p>
      </dgm:t>
    </dgm:pt>
    <dgm:pt modelId="{93385C40-9B9F-4F05-AE26-03801F3BCB2B}">
      <dgm:prSet/>
      <dgm:spPr/>
      <dgm:t>
        <a:bodyPr/>
        <a:lstStyle/>
        <a:p>
          <a:r>
            <a:rPr kumimoji="1" lang="ja-JP" altLang="en-US" dirty="0"/>
            <a:t>旧固定担当</a:t>
          </a:r>
        </a:p>
      </dgm:t>
    </dgm:pt>
    <dgm:pt modelId="{6B4B2783-6F4F-4A3A-9CE9-0E745748BC75}" type="parTrans" cxnId="{49FF6D51-5630-41E0-9A6B-BDC0F5FC224A}">
      <dgm:prSet/>
      <dgm:spPr/>
      <dgm:t>
        <a:bodyPr/>
        <a:lstStyle/>
        <a:p>
          <a:endParaRPr kumimoji="1" lang="ja-JP" altLang="en-US"/>
        </a:p>
      </dgm:t>
    </dgm:pt>
    <dgm:pt modelId="{6EF59B35-0A17-4D63-B631-ADA160B5A38B}" type="sibTrans" cxnId="{49FF6D51-5630-41E0-9A6B-BDC0F5FC224A}">
      <dgm:prSet/>
      <dgm:spPr/>
      <dgm:t>
        <a:bodyPr/>
        <a:lstStyle/>
        <a:p>
          <a:endParaRPr kumimoji="1" lang="ja-JP" altLang="en-US"/>
        </a:p>
      </dgm:t>
    </dgm:pt>
    <dgm:pt modelId="{19C18CF7-E9EC-403B-8928-D14D035DB705}" type="pres">
      <dgm:prSet presAssocID="{EF79F873-5CC5-4981-889F-B75DBAD676D7}" presName="hierChild1" presStyleCnt="0">
        <dgm:presLayoutVars>
          <dgm:chPref val="1"/>
          <dgm:dir/>
          <dgm:animOne val="branch"/>
          <dgm:animLvl val="lvl"/>
          <dgm:resizeHandles/>
        </dgm:presLayoutVars>
      </dgm:prSet>
      <dgm:spPr/>
    </dgm:pt>
    <dgm:pt modelId="{D6263A08-D171-4170-8630-691F95D61DBF}" type="pres">
      <dgm:prSet presAssocID="{ECBB40C2-0061-460B-8F18-340F4ECB6B7F}" presName="hierRoot1" presStyleCnt="0"/>
      <dgm:spPr/>
    </dgm:pt>
    <dgm:pt modelId="{18B2D0BF-64F7-41EA-BF77-ABB2E70D2C5F}" type="pres">
      <dgm:prSet presAssocID="{ECBB40C2-0061-460B-8F18-340F4ECB6B7F}" presName="composite" presStyleCnt="0"/>
      <dgm:spPr/>
    </dgm:pt>
    <dgm:pt modelId="{80C4C7E7-67F7-47F7-9C7F-B06BC122B191}" type="pres">
      <dgm:prSet presAssocID="{ECBB40C2-0061-460B-8F18-340F4ECB6B7F}" presName="background" presStyleLbl="node0" presStyleIdx="0" presStyleCnt="1"/>
      <dgm:spPr/>
    </dgm:pt>
    <dgm:pt modelId="{6C1D75AC-1736-4821-ABDA-D0704939D7C8}" type="pres">
      <dgm:prSet presAssocID="{ECBB40C2-0061-460B-8F18-340F4ECB6B7F}" presName="text" presStyleLbl="fgAcc0" presStyleIdx="0" presStyleCnt="1">
        <dgm:presLayoutVars>
          <dgm:chPref val="3"/>
        </dgm:presLayoutVars>
      </dgm:prSet>
      <dgm:spPr/>
    </dgm:pt>
    <dgm:pt modelId="{7F0DE142-FCA3-4AE8-A81A-48E67CA1EEB2}" type="pres">
      <dgm:prSet presAssocID="{ECBB40C2-0061-460B-8F18-340F4ECB6B7F}" presName="hierChild2" presStyleCnt="0"/>
      <dgm:spPr/>
    </dgm:pt>
    <dgm:pt modelId="{6FF3C32B-5B9F-412A-898D-DD8C57F62B29}" type="pres">
      <dgm:prSet presAssocID="{8877D50F-6598-49AC-A684-034A3C209C91}" presName="Name10" presStyleLbl="parChTrans1D2" presStyleIdx="0" presStyleCnt="2"/>
      <dgm:spPr/>
    </dgm:pt>
    <dgm:pt modelId="{61A030B4-4DB5-4F67-88A8-46ED1B2E562A}" type="pres">
      <dgm:prSet presAssocID="{5214E901-0AD9-42C1-A2D2-12B87F800507}" presName="hierRoot2" presStyleCnt="0"/>
      <dgm:spPr/>
    </dgm:pt>
    <dgm:pt modelId="{73108C6C-7699-48C7-820B-4E66EDF17574}" type="pres">
      <dgm:prSet presAssocID="{5214E901-0AD9-42C1-A2D2-12B87F800507}" presName="composite2" presStyleCnt="0"/>
      <dgm:spPr/>
    </dgm:pt>
    <dgm:pt modelId="{9DBC813F-5126-445F-A33F-7F26BA118D62}" type="pres">
      <dgm:prSet presAssocID="{5214E901-0AD9-42C1-A2D2-12B87F800507}" presName="background2" presStyleLbl="node2" presStyleIdx="0" presStyleCnt="2"/>
      <dgm:spPr>
        <a:noFill/>
      </dgm:spPr>
    </dgm:pt>
    <dgm:pt modelId="{BF61ABE2-5448-4162-ACAB-838DBFD8B0C6}" type="pres">
      <dgm:prSet presAssocID="{5214E901-0AD9-42C1-A2D2-12B87F800507}" presName="text2" presStyleLbl="fgAcc2" presStyleIdx="0" presStyleCnt="2">
        <dgm:presLayoutVars>
          <dgm:chPref val="3"/>
        </dgm:presLayoutVars>
      </dgm:prSet>
      <dgm:spPr/>
    </dgm:pt>
    <dgm:pt modelId="{ECEB91A7-53D7-4669-9CA2-10E5C16344C0}" type="pres">
      <dgm:prSet presAssocID="{5214E901-0AD9-42C1-A2D2-12B87F800507}" presName="hierChild3" presStyleCnt="0"/>
      <dgm:spPr/>
    </dgm:pt>
    <dgm:pt modelId="{87570E43-621E-43B7-B4CA-D74C45E94F58}" type="pres">
      <dgm:prSet presAssocID="{D4B985B7-CDDE-4AE6-A4CF-3102F5BD6F02}" presName="Name17" presStyleLbl="parChTrans1D3" presStyleIdx="0" presStyleCnt="7"/>
      <dgm:spPr/>
    </dgm:pt>
    <dgm:pt modelId="{7D87CF77-BDC4-4808-B215-AB6F6678BC91}" type="pres">
      <dgm:prSet presAssocID="{E55CFCD1-B680-4874-8C63-C181FD26E8D5}" presName="hierRoot3" presStyleCnt="0"/>
      <dgm:spPr/>
    </dgm:pt>
    <dgm:pt modelId="{D6BEBFB6-C904-456B-AF2A-FD0D45CD932E}" type="pres">
      <dgm:prSet presAssocID="{E55CFCD1-B680-4874-8C63-C181FD26E8D5}" presName="composite3" presStyleCnt="0"/>
      <dgm:spPr/>
    </dgm:pt>
    <dgm:pt modelId="{CC03A4EC-835B-4317-8582-BC08FBD23D6E}" type="pres">
      <dgm:prSet presAssocID="{E55CFCD1-B680-4874-8C63-C181FD26E8D5}" presName="background3" presStyleLbl="node3" presStyleIdx="0" presStyleCnt="7"/>
      <dgm:spPr/>
    </dgm:pt>
    <dgm:pt modelId="{73247CD1-F4A9-4511-BB3A-757D45A78387}" type="pres">
      <dgm:prSet presAssocID="{E55CFCD1-B680-4874-8C63-C181FD26E8D5}" presName="text3" presStyleLbl="fgAcc3" presStyleIdx="0" presStyleCnt="7">
        <dgm:presLayoutVars>
          <dgm:chPref val="3"/>
        </dgm:presLayoutVars>
      </dgm:prSet>
      <dgm:spPr/>
    </dgm:pt>
    <dgm:pt modelId="{D5ED3D18-5812-4984-929C-CF2D8096BE43}" type="pres">
      <dgm:prSet presAssocID="{E55CFCD1-B680-4874-8C63-C181FD26E8D5}" presName="hierChild4" presStyleCnt="0"/>
      <dgm:spPr/>
    </dgm:pt>
    <dgm:pt modelId="{1014BB8C-9A29-4EC6-8227-0C6CE0626859}" type="pres">
      <dgm:prSet presAssocID="{86FB801A-67B1-4793-918B-5786F17C10DF}" presName="Name10" presStyleLbl="parChTrans1D2" presStyleIdx="1" presStyleCnt="2"/>
      <dgm:spPr/>
    </dgm:pt>
    <dgm:pt modelId="{7D59D820-FE7A-40A1-8FD0-CA2B06EF65E0}" type="pres">
      <dgm:prSet presAssocID="{2106CC20-878B-42FF-B1D3-9CDBB140588A}" presName="hierRoot2" presStyleCnt="0"/>
      <dgm:spPr/>
    </dgm:pt>
    <dgm:pt modelId="{D5B01F99-DDE3-4348-8EEB-F71A13F5AC4A}" type="pres">
      <dgm:prSet presAssocID="{2106CC20-878B-42FF-B1D3-9CDBB140588A}" presName="composite2" presStyleCnt="0"/>
      <dgm:spPr/>
    </dgm:pt>
    <dgm:pt modelId="{08E7733C-46FB-4989-87C3-70618BECCBC2}" type="pres">
      <dgm:prSet presAssocID="{2106CC20-878B-42FF-B1D3-9CDBB140588A}" presName="background2" presStyleLbl="node2" presStyleIdx="1" presStyleCnt="2"/>
      <dgm:spPr/>
    </dgm:pt>
    <dgm:pt modelId="{B7073EE0-DD96-4E03-8042-A21F5D631DCD}" type="pres">
      <dgm:prSet presAssocID="{2106CC20-878B-42FF-B1D3-9CDBB140588A}" presName="text2" presStyleLbl="fgAcc2" presStyleIdx="1" presStyleCnt="2">
        <dgm:presLayoutVars>
          <dgm:chPref val="3"/>
        </dgm:presLayoutVars>
      </dgm:prSet>
      <dgm:spPr/>
    </dgm:pt>
    <dgm:pt modelId="{9723DDCA-FB3B-41D6-B6F6-7B0253925257}" type="pres">
      <dgm:prSet presAssocID="{2106CC20-878B-42FF-B1D3-9CDBB140588A}" presName="hierChild3" presStyleCnt="0"/>
      <dgm:spPr/>
    </dgm:pt>
    <dgm:pt modelId="{990D83AB-B47A-448A-87AB-D84E5F923A8E}" type="pres">
      <dgm:prSet presAssocID="{061392CB-8459-42B7-8D07-CDFD992907F9}" presName="Name17" presStyleLbl="parChTrans1D3" presStyleIdx="1" presStyleCnt="7"/>
      <dgm:spPr/>
    </dgm:pt>
    <dgm:pt modelId="{AA0E38D5-C162-4646-8E08-B48CE03AF94A}" type="pres">
      <dgm:prSet presAssocID="{BED064B9-61C5-4BED-A63D-521D5E1CBDC9}" presName="hierRoot3" presStyleCnt="0"/>
      <dgm:spPr/>
    </dgm:pt>
    <dgm:pt modelId="{F9BE1C87-F3CC-4D6F-B1D6-C722B8106FA1}" type="pres">
      <dgm:prSet presAssocID="{BED064B9-61C5-4BED-A63D-521D5E1CBDC9}" presName="composite3" presStyleCnt="0"/>
      <dgm:spPr/>
    </dgm:pt>
    <dgm:pt modelId="{22E6B9C4-BE7E-4E0C-868F-892DB34BCE60}" type="pres">
      <dgm:prSet presAssocID="{BED064B9-61C5-4BED-A63D-521D5E1CBDC9}" presName="background3" presStyleLbl="node3" presStyleIdx="1" presStyleCnt="7"/>
      <dgm:spPr/>
    </dgm:pt>
    <dgm:pt modelId="{CA2E10D9-DF8F-4D4C-B442-65198A37D62D}" type="pres">
      <dgm:prSet presAssocID="{BED064B9-61C5-4BED-A63D-521D5E1CBDC9}" presName="text3" presStyleLbl="fgAcc3" presStyleIdx="1" presStyleCnt="7">
        <dgm:presLayoutVars>
          <dgm:chPref val="3"/>
        </dgm:presLayoutVars>
      </dgm:prSet>
      <dgm:spPr/>
    </dgm:pt>
    <dgm:pt modelId="{1C551D42-53EE-4937-A46A-12A1C7F80E53}" type="pres">
      <dgm:prSet presAssocID="{BED064B9-61C5-4BED-A63D-521D5E1CBDC9}" presName="hierChild4" presStyleCnt="0"/>
      <dgm:spPr/>
    </dgm:pt>
    <dgm:pt modelId="{2037C9A4-23F4-4A21-A362-6ABE426F95F2}" type="pres">
      <dgm:prSet presAssocID="{4F576128-A5D8-4078-A554-05EB54036D82}" presName="Name17" presStyleLbl="parChTrans1D3" presStyleIdx="2" presStyleCnt="7"/>
      <dgm:spPr/>
    </dgm:pt>
    <dgm:pt modelId="{0EF9D613-96B7-4F40-8E2F-E34E2E934729}" type="pres">
      <dgm:prSet presAssocID="{8853B015-D99E-4427-A67A-3BB6452B3A1D}" presName="hierRoot3" presStyleCnt="0"/>
      <dgm:spPr/>
    </dgm:pt>
    <dgm:pt modelId="{0F83F8D5-8ACA-4081-87DB-81A4CEE69F04}" type="pres">
      <dgm:prSet presAssocID="{8853B015-D99E-4427-A67A-3BB6452B3A1D}" presName="composite3" presStyleCnt="0"/>
      <dgm:spPr/>
    </dgm:pt>
    <dgm:pt modelId="{D1FF53CD-171D-4926-9450-90C120D911C6}" type="pres">
      <dgm:prSet presAssocID="{8853B015-D99E-4427-A67A-3BB6452B3A1D}" presName="background3" presStyleLbl="node3" presStyleIdx="2" presStyleCnt="7"/>
      <dgm:spPr/>
    </dgm:pt>
    <dgm:pt modelId="{CE9A3B54-88AC-4C30-9AAF-09C9E1255FC7}" type="pres">
      <dgm:prSet presAssocID="{8853B015-D99E-4427-A67A-3BB6452B3A1D}" presName="text3" presStyleLbl="fgAcc3" presStyleIdx="2" presStyleCnt="7">
        <dgm:presLayoutVars>
          <dgm:chPref val="3"/>
        </dgm:presLayoutVars>
      </dgm:prSet>
      <dgm:spPr/>
    </dgm:pt>
    <dgm:pt modelId="{559B33EA-0234-4206-8958-42AF305DD5A8}" type="pres">
      <dgm:prSet presAssocID="{8853B015-D99E-4427-A67A-3BB6452B3A1D}" presName="hierChild4" presStyleCnt="0"/>
      <dgm:spPr/>
    </dgm:pt>
    <dgm:pt modelId="{0AD9F51A-8BFC-4962-9E17-92AEBD1F65CB}" type="pres">
      <dgm:prSet presAssocID="{151C1106-E05F-4E66-A68C-FBE65C1563D4}" presName="Name17" presStyleLbl="parChTrans1D3" presStyleIdx="3" presStyleCnt="7"/>
      <dgm:spPr/>
    </dgm:pt>
    <dgm:pt modelId="{6425A5A2-7D5C-45FB-8570-1C280B507E30}" type="pres">
      <dgm:prSet presAssocID="{7EC90999-B73B-4E11-8EC9-033AE0E7A6A0}" presName="hierRoot3" presStyleCnt="0"/>
      <dgm:spPr/>
    </dgm:pt>
    <dgm:pt modelId="{0365E4B5-2C6B-4EBB-A7D7-4B12478382E7}" type="pres">
      <dgm:prSet presAssocID="{7EC90999-B73B-4E11-8EC9-033AE0E7A6A0}" presName="composite3" presStyleCnt="0"/>
      <dgm:spPr/>
    </dgm:pt>
    <dgm:pt modelId="{529B1239-A7B6-4220-B693-9DD7BCF060A7}" type="pres">
      <dgm:prSet presAssocID="{7EC90999-B73B-4E11-8EC9-033AE0E7A6A0}" presName="background3" presStyleLbl="node3" presStyleIdx="3" presStyleCnt="7"/>
      <dgm:spPr/>
    </dgm:pt>
    <dgm:pt modelId="{C0CD71E4-FA7F-4B02-8D3E-6C5DD89CCB07}" type="pres">
      <dgm:prSet presAssocID="{7EC90999-B73B-4E11-8EC9-033AE0E7A6A0}" presName="text3" presStyleLbl="fgAcc3" presStyleIdx="3" presStyleCnt="7">
        <dgm:presLayoutVars>
          <dgm:chPref val="3"/>
        </dgm:presLayoutVars>
      </dgm:prSet>
      <dgm:spPr/>
    </dgm:pt>
    <dgm:pt modelId="{D3D92AE7-9506-4BEF-B5A6-2257E3606025}" type="pres">
      <dgm:prSet presAssocID="{7EC90999-B73B-4E11-8EC9-033AE0E7A6A0}" presName="hierChild4" presStyleCnt="0"/>
      <dgm:spPr/>
    </dgm:pt>
    <dgm:pt modelId="{ECA09E0A-7A8D-4249-9864-B011B28F50DF}" type="pres">
      <dgm:prSet presAssocID="{1BD9C6F6-3435-4737-B4BB-855BE3ED795D}" presName="Name17" presStyleLbl="parChTrans1D3" presStyleIdx="4" presStyleCnt="7"/>
      <dgm:spPr/>
    </dgm:pt>
    <dgm:pt modelId="{1EC3F35C-779C-436F-B558-B3FF9DBA54E4}" type="pres">
      <dgm:prSet presAssocID="{2F647A16-EDAB-4D98-8352-933863C3FA52}" presName="hierRoot3" presStyleCnt="0"/>
      <dgm:spPr/>
    </dgm:pt>
    <dgm:pt modelId="{5AB9A408-A9CF-473A-A506-7376B6E49B1A}" type="pres">
      <dgm:prSet presAssocID="{2F647A16-EDAB-4D98-8352-933863C3FA52}" presName="composite3" presStyleCnt="0"/>
      <dgm:spPr/>
    </dgm:pt>
    <dgm:pt modelId="{CEF9DA3E-4935-41EF-9543-FCF42A6D6904}" type="pres">
      <dgm:prSet presAssocID="{2F647A16-EDAB-4D98-8352-933863C3FA52}" presName="background3" presStyleLbl="node3" presStyleIdx="4" presStyleCnt="7"/>
      <dgm:spPr/>
    </dgm:pt>
    <dgm:pt modelId="{1BE8F346-B3E4-4590-B119-A45C2634179F}" type="pres">
      <dgm:prSet presAssocID="{2F647A16-EDAB-4D98-8352-933863C3FA52}" presName="text3" presStyleLbl="fgAcc3" presStyleIdx="4" presStyleCnt="7">
        <dgm:presLayoutVars>
          <dgm:chPref val="3"/>
        </dgm:presLayoutVars>
      </dgm:prSet>
      <dgm:spPr/>
    </dgm:pt>
    <dgm:pt modelId="{7ADD8E93-9499-4C84-8CF2-F27BE7807F28}" type="pres">
      <dgm:prSet presAssocID="{2F647A16-EDAB-4D98-8352-933863C3FA52}" presName="hierChild4" presStyleCnt="0"/>
      <dgm:spPr/>
    </dgm:pt>
    <dgm:pt modelId="{C144557E-BD4C-4765-99BE-99EFC0ED0BC1}" type="pres">
      <dgm:prSet presAssocID="{624D21BA-2C81-4250-B95B-047EDDE6324E}" presName="Name17" presStyleLbl="parChTrans1D3" presStyleIdx="5" presStyleCnt="7"/>
      <dgm:spPr/>
    </dgm:pt>
    <dgm:pt modelId="{7A664320-A66B-47BF-8BAF-CD4FBC7DA54B}" type="pres">
      <dgm:prSet presAssocID="{00D21BC2-0EAB-4471-B25A-EA498DB1F54C}" presName="hierRoot3" presStyleCnt="0"/>
      <dgm:spPr/>
    </dgm:pt>
    <dgm:pt modelId="{1E4A8D03-49A7-4B8B-92DD-45ABD393F591}" type="pres">
      <dgm:prSet presAssocID="{00D21BC2-0EAB-4471-B25A-EA498DB1F54C}" presName="composite3" presStyleCnt="0"/>
      <dgm:spPr/>
    </dgm:pt>
    <dgm:pt modelId="{CF255912-CCF5-40C4-B643-94AA49066602}" type="pres">
      <dgm:prSet presAssocID="{00D21BC2-0EAB-4471-B25A-EA498DB1F54C}" presName="background3" presStyleLbl="node3" presStyleIdx="5" presStyleCnt="7"/>
      <dgm:spPr>
        <a:solidFill>
          <a:srgbClr val="00B0F0"/>
        </a:solidFill>
      </dgm:spPr>
    </dgm:pt>
    <dgm:pt modelId="{681A3F3F-F611-4A76-A8E7-F9DFFAED078A}" type="pres">
      <dgm:prSet presAssocID="{00D21BC2-0EAB-4471-B25A-EA498DB1F54C}" presName="text3" presStyleLbl="fgAcc3" presStyleIdx="5" presStyleCnt="7">
        <dgm:presLayoutVars>
          <dgm:chPref val="3"/>
        </dgm:presLayoutVars>
      </dgm:prSet>
      <dgm:spPr/>
    </dgm:pt>
    <dgm:pt modelId="{1A2EC9CF-F9E9-4B05-A122-71EC57AA7FCB}" type="pres">
      <dgm:prSet presAssocID="{00D21BC2-0EAB-4471-B25A-EA498DB1F54C}" presName="hierChild4" presStyleCnt="0"/>
      <dgm:spPr/>
    </dgm:pt>
    <dgm:pt modelId="{6FF6BBF3-59D4-4C5A-A498-8D6DF8E142FC}" type="pres">
      <dgm:prSet presAssocID="{6B4B2783-6F4F-4A3A-9CE9-0E745748BC75}" presName="Name17" presStyleLbl="parChTrans1D3" presStyleIdx="6" presStyleCnt="7"/>
      <dgm:spPr/>
    </dgm:pt>
    <dgm:pt modelId="{969936C5-E7BD-4F0C-A160-DDD67FBF18E5}" type="pres">
      <dgm:prSet presAssocID="{93385C40-9B9F-4F05-AE26-03801F3BCB2B}" presName="hierRoot3" presStyleCnt="0"/>
      <dgm:spPr/>
    </dgm:pt>
    <dgm:pt modelId="{C4EE3ECB-156A-4124-8E24-1C8EDE233C3C}" type="pres">
      <dgm:prSet presAssocID="{93385C40-9B9F-4F05-AE26-03801F3BCB2B}" presName="composite3" presStyleCnt="0"/>
      <dgm:spPr/>
    </dgm:pt>
    <dgm:pt modelId="{B654750F-3689-4D6D-8E49-FCF10C022582}" type="pres">
      <dgm:prSet presAssocID="{93385C40-9B9F-4F05-AE26-03801F3BCB2B}" presName="background3" presStyleLbl="node3" presStyleIdx="6" presStyleCnt="7"/>
      <dgm:spPr>
        <a:solidFill>
          <a:srgbClr val="00B0F0"/>
        </a:solidFill>
      </dgm:spPr>
    </dgm:pt>
    <dgm:pt modelId="{4BF40F5A-EFB4-4CA4-A888-259CBC6F0550}" type="pres">
      <dgm:prSet presAssocID="{93385C40-9B9F-4F05-AE26-03801F3BCB2B}" presName="text3" presStyleLbl="fgAcc3" presStyleIdx="6" presStyleCnt="7">
        <dgm:presLayoutVars>
          <dgm:chPref val="3"/>
        </dgm:presLayoutVars>
      </dgm:prSet>
      <dgm:spPr/>
    </dgm:pt>
    <dgm:pt modelId="{C088B4D5-45C5-4047-A0EF-BA5C1606394B}" type="pres">
      <dgm:prSet presAssocID="{93385C40-9B9F-4F05-AE26-03801F3BCB2B}" presName="hierChild4" presStyleCnt="0"/>
      <dgm:spPr/>
    </dgm:pt>
  </dgm:ptLst>
  <dgm:cxnLst>
    <dgm:cxn modelId="{D3994B00-9064-473E-8AEB-854E86E4ACF7}" type="presOf" srcId="{D4B985B7-CDDE-4AE6-A4CF-3102F5BD6F02}" destId="{87570E43-621E-43B7-B4CA-D74C45E94F58}" srcOrd="0" destOrd="0" presId="urn:microsoft.com/office/officeart/2005/8/layout/hierarchy1"/>
    <dgm:cxn modelId="{AAAA6E07-FAC2-463D-95B7-2D1C0975BDE0}" type="presOf" srcId="{5214E901-0AD9-42C1-A2D2-12B87F800507}" destId="{BF61ABE2-5448-4162-ACAB-838DBFD8B0C6}" srcOrd="0" destOrd="0" presId="urn:microsoft.com/office/officeart/2005/8/layout/hierarchy1"/>
    <dgm:cxn modelId="{CC1F592E-DD9A-4492-8D9E-1C751F884B96}" type="presOf" srcId="{6B4B2783-6F4F-4A3A-9CE9-0E745748BC75}" destId="{6FF6BBF3-59D4-4C5A-A498-8D6DF8E142FC}" srcOrd="0" destOrd="0" presId="urn:microsoft.com/office/officeart/2005/8/layout/hierarchy1"/>
    <dgm:cxn modelId="{764B5F33-A7F8-4294-9ED1-91568013A674}" type="presOf" srcId="{4F576128-A5D8-4078-A554-05EB54036D82}" destId="{2037C9A4-23F4-4A21-A362-6ABE426F95F2}" srcOrd="0" destOrd="0" presId="urn:microsoft.com/office/officeart/2005/8/layout/hierarchy1"/>
    <dgm:cxn modelId="{ECD88E33-A867-4E1F-B9B2-DBE465DD004B}" srcId="{EF79F873-5CC5-4981-889F-B75DBAD676D7}" destId="{ECBB40C2-0061-460B-8F18-340F4ECB6B7F}" srcOrd="0" destOrd="0" parTransId="{9CDA7341-7004-4A8B-9180-B3CDC3FF21AA}" sibTransId="{F1B37B8B-B03F-4EEA-A952-9C11DF0E31D5}"/>
    <dgm:cxn modelId="{741DCA39-7C95-43FB-B2DF-731A3387127E}" type="presOf" srcId="{BED064B9-61C5-4BED-A63D-521D5E1CBDC9}" destId="{CA2E10D9-DF8F-4D4C-B442-65198A37D62D}" srcOrd="0" destOrd="0" presId="urn:microsoft.com/office/officeart/2005/8/layout/hierarchy1"/>
    <dgm:cxn modelId="{C6B5DA44-5B73-4B02-A6E5-C49C53671C8A}" srcId="{2106CC20-878B-42FF-B1D3-9CDBB140588A}" destId="{7EC90999-B73B-4E11-8EC9-033AE0E7A6A0}" srcOrd="2" destOrd="0" parTransId="{151C1106-E05F-4E66-A68C-FBE65C1563D4}" sibTransId="{637C9209-DCEF-460B-B856-8743D0568175}"/>
    <dgm:cxn modelId="{DCD65265-E8D4-4C96-BFE9-0597D7F11207}" srcId="{2106CC20-878B-42FF-B1D3-9CDBB140588A}" destId="{8853B015-D99E-4427-A67A-3BB6452B3A1D}" srcOrd="1" destOrd="0" parTransId="{4F576128-A5D8-4078-A554-05EB54036D82}" sibTransId="{81B995C1-E581-41A1-9E81-DCA72FCCAE8F}"/>
    <dgm:cxn modelId="{74819B47-DAD0-483F-A51A-5460D9D1E2DD}" type="presOf" srcId="{2F647A16-EDAB-4D98-8352-933863C3FA52}" destId="{1BE8F346-B3E4-4590-B119-A45C2634179F}" srcOrd="0" destOrd="0" presId="urn:microsoft.com/office/officeart/2005/8/layout/hierarchy1"/>
    <dgm:cxn modelId="{72055A6C-816A-414D-B4F4-5E555108A1F0}" type="presOf" srcId="{061392CB-8459-42B7-8D07-CDFD992907F9}" destId="{990D83AB-B47A-448A-87AB-D84E5F923A8E}" srcOrd="0" destOrd="0" presId="urn:microsoft.com/office/officeart/2005/8/layout/hierarchy1"/>
    <dgm:cxn modelId="{19159A6F-01E1-42BA-ACD6-2704C3DD6540}" srcId="{2106CC20-878B-42FF-B1D3-9CDBB140588A}" destId="{BED064B9-61C5-4BED-A63D-521D5E1CBDC9}" srcOrd="0" destOrd="0" parTransId="{061392CB-8459-42B7-8D07-CDFD992907F9}" sibTransId="{EE66C49E-200D-4C22-AF8F-39B1DDBB03E0}"/>
    <dgm:cxn modelId="{F4FAAD70-C5FA-49E9-A73E-A0868E6F63AD}" type="presOf" srcId="{E55CFCD1-B680-4874-8C63-C181FD26E8D5}" destId="{73247CD1-F4A9-4511-BB3A-757D45A78387}" srcOrd="0" destOrd="0" presId="urn:microsoft.com/office/officeart/2005/8/layout/hierarchy1"/>
    <dgm:cxn modelId="{49FF6D51-5630-41E0-9A6B-BDC0F5FC224A}" srcId="{2106CC20-878B-42FF-B1D3-9CDBB140588A}" destId="{93385C40-9B9F-4F05-AE26-03801F3BCB2B}" srcOrd="5" destOrd="0" parTransId="{6B4B2783-6F4F-4A3A-9CE9-0E745748BC75}" sibTransId="{6EF59B35-0A17-4D63-B631-ADA160B5A38B}"/>
    <dgm:cxn modelId="{2027F974-8F6B-4285-9697-37508FA611BC}" srcId="{5214E901-0AD9-42C1-A2D2-12B87F800507}" destId="{E55CFCD1-B680-4874-8C63-C181FD26E8D5}" srcOrd="0" destOrd="0" parTransId="{D4B985B7-CDDE-4AE6-A4CF-3102F5BD6F02}" sibTransId="{FFA4D049-422F-4F85-8B06-ED3F6C29EAD8}"/>
    <dgm:cxn modelId="{B6FCFC7D-900A-4E1B-8F8D-92C25831942B}" srcId="{2106CC20-878B-42FF-B1D3-9CDBB140588A}" destId="{2F647A16-EDAB-4D98-8352-933863C3FA52}" srcOrd="3" destOrd="0" parTransId="{1BD9C6F6-3435-4737-B4BB-855BE3ED795D}" sibTransId="{353E32F8-7E1F-42E4-967E-EDD3B09CD38C}"/>
    <dgm:cxn modelId="{8D9CF18F-7782-48D1-95FC-71026C2FA6EB}" type="presOf" srcId="{1BD9C6F6-3435-4737-B4BB-855BE3ED795D}" destId="{ECA09E0A-7A8D-4249-9864-B011B28F50DF}" srcOrd="0" destOrd="0" presId="urn:microsoft.com/office/officeart/2005/8/layout/hierarchy1"/>
    <dgm:cxn modelId="{42146493-6CAE-40BC-9777-A7473ECBBA51}" type="presOf" srcId="{00D21BC2-0EAB-4471-B25A-EA498DB1F54C}" destId="{681A3F3F-F611-4A76-A8E7-F9DFFAED078A}" srcOrd="0" destOrd="0" presId="urn:microsoft.com/office/officeart/2005/8/layout/hierarchy1"/>
    <dgm:cxn modelId="{ECA84496-4D8E-4C82-9D07-E22E8A70A077}" srcId="{ECBB40C2-0061-460B-8F18-340F4ECB6B7F}" destId="{5214E901-0AD9-42C1-A2D2-12B87F800507}" srcOrd="0" destOrd="0" parTransId="{8877D50F-6598-49AC-A684-034A3C209C91}" sibTransId="{7A7DEAE9-775D-4741-AC42-1497D4E719CD}"/>
    <dgm:cxn modelId="{D91BA5A2-3377-4BB4-9477-BF2C5581B9A0}" type="presOf" srcId="{8853B015-D99E-4427-A67A-3BB6452B3A1D}" destId="{CE9A3B54-88AC-4C30-9AAF-09C9E1255FC7}" srcOrd="0" destOrd="0" presId="urn:microsoft.com/office/officeart/2005/8/layout/hierarchy1"/>
    <dgm:cxn modelId="{6CCEA5AE-63E5-4BF3-BE6F-8C2B6143B3FB}" type="presOf" srcId="{8877D50F-6598-49AC-A684-034A3C209C91}" destId="{6FF3C32B-5B9F-412A-898D-DD8C57F62B29}" srcOrd="0" destOrd="0" presId="urn:microsoft.com/office/officeart/2005/8/layout/hierarchy1"/>
    <dgm:cxn modelId="{D4659FB3-2B98-44CF-A3F5-12E251AC595E}" type="presOf" srcId="{ECBB40C2-0061-460B-8F18-340F4ECB6B7F}" destId="{6C1D75AC-1736-4821-ABDA-D0704939D7C8}" srcOrd="0" destOrd="0" presId="urn:microsoft.com/office/officeart/2005/8/layout/hierarchy1"/>
    <dgm:cxn modelId="{72B09CB5-B976-4201-AF22-BE0431BF12D1}" type="presOf" srcId="{86FB801A-67B1-4793-918B-5786F17C10DF}" destId="{1014BB8C-9A29-4EC6-8227-0C6CE0626859}" srcOrd="0" destOrd="0" presId="urn:microsoft.com/office/officeart/2005/8/layout/hierarchy1"/>
    <dgm:cxn modelId="{CB8252BC-41B3-4C02-A975-47D9EDF9CD8C}" type="presOf" srcId="{151C1106-E05F-4E66-A68C-FBE65C1563D4}" destId="{0AD9F51A-8BFC-4962-9E17-92AEBD1F65CB}" srcOrd="0" destOrd="0" presId="urn:microsoft.com/office/officeart/2005/8/layout/hierarchy1"/>
    <dgm:cxn modelId="{E86187CA-6FDE-457C-8D9C-7EB59FA87EE3}" type="presOf" srcId="{93385C40-9B9F-4F05-AE26-03801F3BCB2B}" destId="{4BF40F5A-EFB4-4CA4-A888-259CBC6F0550}" srcOrd="0" destOrd="0" presId="urn:microsoft.com/office/officeart/2005/8/layout/hierarchy1"/>
    <dgm:cxn modelId="{3703CFCD-9EED-4F08-A1FA-B6B708021791}" srcId="{ECBB40C2-0061-460B-8F18-340F4ECB6B7F}" destId="{2106CC20-878B-42FF-B1D3-9CDBB140588A}" srcOrd="1" destOrd="0" parTransId="{86FB801A-67B1-4793-918B-5786F17C10DF}" sibTransId="{A2A02173-9654-4AB1-AA3F-50E4C19328DE}"/>
    <dgm:cxn modelId="{C380D5D9-CEFE-4F67-98FB-9AA6099DE6DB}" type="presOf" srcId="{EF79F873-5CC5-4981-889F-B75DBAD676D7}" destId="{19C18CF7-E9EC-403B-8928-D14D035DB705}" srcOrd="0" destOrd="0" presId="urn:microsoft.com/office/officeart/2005/8/layout/hierarchy1"/>
    <dgm:cxn modelId="{E751F9D9-C1AE-413B-ACEC-54B94A2248AF}" type="presOf" srcId="{2106CC20-878B-42FF-B1D3-9CDBB140588A}" destId="{B7073EE0-DD96-4E03-8042-A21F5D631DCD}" srcOrd="0" destOrd="0" presId="urn:microsoft.com/office/officeart/2005/8/layout/hierarchy1"/>
    <dgm:cxn modelId="{5D0683EF-9DB8-4676-A5AB-A480BA5BB75C}" type="presOf" srcId="{624D21BA-2C81-4250-B95B-047EDDE6324E}" destId="{C144557E-BD4C-4765-99BE-99EFC0ED0BC1}" srcOrd="0" destOrd="0" presId="urn:microsoft.com/office/officeart/2005/8/layout/hierarchy1"/>
    <dgm:cxn modelId="{CA3796F0-EDDC-4E5E-9866-F89CFFFD022F}" srcId="{2106CC20-878B-42FF-B1D3-9CDBB140588A}" destId="{00D21BC2-0EAB-4471-B25A-EA498DB1F54C}" srcOrd="4" destOrd="0" parTransId="{624D21BA-2C81-4250-B95B-047EDDE6324E}" sibTransId="{FBF9A9C1-EEA1-4A0B-841C-37B1D53B1C5D}"/>
    <dgm:cxn modelId="{8D63FAFF-3B22-483F-A558-0204A63F0B60}" type="presOf" srcId="{7EC90999-B73B-4E11-8EC9-033AE0E7A6A0}" destId="{C0CD71E4-FA7F-4B02-8D3E-6C5DD89CCB07}" srcOrd="0" destOrd="0" presId="urn:microsoft.com/office/officeart/2005/8/layout/hierarchy1"/>
    <dgm:cxn modelId="{299F7818-E300-4FC4-969B-8A48C7EB7443}" type="presParOf" srcId="{19C18CF7-E9EC-403B-8928-D14D035DB705}" destId="{D6263A08-D171-4170-8630-691F95D61DBF}" srcOrd="0" destOrd="0" presId="urn:microsoft.com/office/officeart/2005/8/layout/hierarchy1"/>
    <dgm:cxn modelId="{6C96E8D1-FB93-4219-B675-E23CA0764245}" type="presParOf" srcId="{D6263A08-D171-4170-8630-691F95D61DBF}" destId="{18B2D0BF-64F7-41EA-BF77-ABB2E70D2C5F}" srcOrd="0" destOrd="0" presId="urn:microsoft.com/office/officeart/2005/8/layout/hierarchy1"/>
    <dgm:cxn modelId="{8FEBB245-11A7-4A53-9393-A850D2C21891}" type="presParOf" srcId="{18B2D0BF-64F7-41EA-BF77-ABB2E70D2C5F}" destId="{80C4C7E7-67F7-47F7-9C7F-B06BC122B191}" srcOrd="0" destOrd="0" presId="urn:microsoft.com/office/officeart/2005/8/layout/hierarchy1"/>
    <dgm:cxn modelId="{58268D0F-BF9C-447E-970C-DED43668CA0A}" type="presParOf" srcId="{18B2D0BF-64F7-41EA-BF77-ABB2E70D2C5F}" destId="{6C1D75AC-1736-4821-ABDA-D0704939D7C8}" srcOrd="1" destOrd="0" presId="urn:microsoft.com/office/officeart/2005/8/layout/hierarchy1"/>
    <dgm:cxn modelId="{A684FCB1-BC3E-48FC-BFBC-6B471B603E21}" type="presParOf" srcId="{D6263A08-D171-4170-8630-691F95D61DBF}" destId="{7F0DE142-FCA3-4AE8-A81A-48E67CA1EEB2}" srcOrd="1" destOrd="0" presId="urn:microsoft.com/office/officeart/2005/8/layout/hierarchy1"/>
    <dgm:cxn modelId="{0C317F17-E0C5-4050-932B-F3A7D9734016}" type="presParOf" srcId="{7F0DE142-FCA3-4AE8-A81A-48E67CA1EEB2}" destId="{6FF3C32B-5B9F-412A-898D-DD8C57F62B29}" srcOrd="0" destOrd="0" presId="urn:microsoft.com/office/officeart/2005/8/layout/hierarchy1"/>
    <dgm:cxn modelId="{23B7096E-023E-476C-A794-45257F552739}" type="presParOf" srcId="{7F0DE142-FCA3-4AE8-A81A-48E67CA1EEB2}" destId="{61A030B4-4DB5-4F67-88A8-46ED1B2E562A}" srcOrd="1" destOrd="0" presId="urn:microsoft.com/office/officeart/2005/8/layout/hierarchy1"/>
    <dgm:cxn modelId="{E0E4D907-F830-413B-A96E-2834ACBBFE7B}" type="presParOf" srcId="{61A030B4-4DB5-4F67-88A8-46ED1B2E562A}" destId="{73108C6C-7699-48C7-820B-4E66EDF17574}" srcOrd="0" destOrd="0" presId="urn:microsoft.com/office/officeart/2005/8/layout/hierarchy1"/>
    <dgm:cxn modelId="{895E51AD-FC98-4003-9C4B-C83F82F9CA92}" type="presParOf" srcId="{73108C6C-7699-48C7-820B-4E66EDF17574}" destId="{9DBC813F-5126-445F-A33F-7F26BA118D62}" srcOrd="0" destOrd="0" presId="urn:microsoft.com/office/officeart/2005/8/layout/hierarchy1"/>
    <dgm:cxn modelId="{E9C8550D-24B2-4544-B22B-F58EFC4B76CD}" type="presParOf" srcId="{73108C6C-7699-48C7-820B-4E66EDF17574}" destId="{BF61ABE2-5448-4162-ACAB-838DBFD8B0C6}" srcOrd="1" destOrd="0" presId="urn:microsoft.com/office/officeart/2005/8/layout/hierarchy1"/>
    <dgm:cxn modelId="{D288D441-6E9D-4331-8470-E2299CE34415}" type="presParOf" srcId="{61A030B4-4DB5-4F67-88A8-46ED1B2E562A}" destId="{ECEB91A7-53D7-4669-9CA2-10E5C16344C0}" srcOrd="1" destOrd="0" presId="urn:microsoft.com/office/officeart/2005/8/layout/hierarchy1"/>
    <dgm:cxn modelId="{079BCBDC-A8F8-4F9B-8C34-33D2E9AAD694}" type="presParOf" srcId="{ECEB91A7-53D7-4669-9CA2-10E5C16344C0}" destId="{87570E43-621E-43B7-B4CA-D74C45E94F58}" srcOrd="0" destOrd="0" presId="urn:microsoft.com/office/officeart/2005/8/layout/hierarchy1"/>
    <dgm:cxn modelId="{46B036DC-EB38-4A23-8AFD-9DC40CF3B864}" type="presParOf" srcId="{ECEB91A7-53D7-4669-9CA2-10E5C16344C0}" destId="{7D87CF77-BDC4-4808-B215-AB6F6678BC91}" srcOrd="1" destOrd="0" presId="urn:microsoft.com/office/officeart/2005/8/layout/hierarchy1"/>
    <dgm:cxn modelId="{74DD80C1-97D9-48AB-B9BE-A09EDE1820E1}" type="presParOf" srcId="{7D87CF77-BDC4-4808-B215-AB6F6678BC91}" destId="{D6BEBFB6-C904-456B-AF2A-FD0D45CD932E}" srcOrd="0" destOrd="0" presId="urn:microsoft.com/office/officeart/2005/8/layout/hierarchy1"/>
    <dgm:cxn modelId="{40A0D472-8873-4E92-9110-A806B91024C0}" type="presParOf" srcId="{D6BEBFB6-C904-456B-AF2A-FD0D45CD932E}" destId="{CC03A4EC-835B-4317-8582-BC08FBD23D6E}" srcOrd="0" destOrd="0" presId="urn:microsoft.com/office/officeart/2005/8/layout/hierarchy1"/>
    <dgm:cxn modelId="{F4BD6EA4-4473-41CE-9687-9F9898226381}" type="presParOf" srcId="{D6BEBFB6-C904-456B-AF2A-FD0D45CD932E}" destId="{73247CD1-F4A9-4511-BB3A-757D45A78387}" srcOrd="1" destOrd="0" presId="urn:microsoft.com/office/officeart/2005/8/layout/hierarchy1"/>
    <dgm:cxn modelId="{0D77C1C4-4EE2-4A30-BCAE-995A4E24D975}" type="presParOf" srcId="{7D87CF77-BDC4-4808-B215-AB6F6678BC91}" destId="{D5ED3D18-5812-4984-929C-CF2D8096BE43}" srcOrd="1" destOrd="0" presId="urn:microsoft.com/office/officeart/2005/8/layout/hierarchy1"/>
    <dgm:cxn modelId="{96DC6A6E-E1FD-46B7-A650-680A714CEE9D}" type="presParOf" srcId="{7F0DE142-FCA3-4AE8-A81A-48E67CA1EEB2}" destId="{1014BB8C-9A29-4EC6-8227-0C6CE0626859}" srcOrd="2" destOrd="0" presId="urn:microsoft.com/office/officeart/2005/8/layout/hierarchy1"/>
    <dgm:cxn modelId="{0E934FD9-FC30-45AC-9FCC-8E92DD941305}" type="presParOf" srcId="{7F0DE142-FCA3-4AE8-A81A-48E67CA1EEB2}" destId="{7D59D820-FE7A-40A1-8FD0-CA2B06EF65E0}" srcOrd="3" destOrd="0" presId="urn:microsoft.com/office/officeart/2005/8/layout/hierarchy1"/>
    <dgm:cxn modelId="{3F35EFDC-1277-485F-BC7E-17755A276742}" type="presParOf" srcId="{7D59D820-FE7A-40A1-8FD0-CA2B06EF65E0}" destId="{D5B01F99-DDE3-4348-8EEB-F71A13F5AC4A}" srcOrd="0" destOrd="0" presId="urn:microsoft.com/office/officeart/2005/8/layout/hierarchy1"/>
    <dgm:cxn modelId="{9507EAF8-36C0-48C3-B2C8-A6932E3593BE}" type="presParOf" srcId="{D5B01F99-DDE3-4348-8EEB-F71A13F5AC4A}" destId="{08E7733C-46FB-4989-87C3-70618BECCBC2}" srcOrd="0" destOrd="0" presId="urn:microsoft.com/office/officeart/2005/8/layout/hierarchy1"/>
    <dgm:cxn modelId="{6E14DF85-137D-4603-9FB5-B5DEF2606757}" type="presParOf" srcId="{D5B01F99-DDE3-4348-8EEB-F71A13F5AC4A}" destId="{B7073EE0-DD96-4E03-8042-A21F5D631DCD}" srcOrd="1" destOrd="0" presId="urn:microsoft.com/office/officeart/2005/8/layout/hierarchy1"/>
    <dgm:cxn modelId="{C4A7B37C-9259-4906-814D-34EF43CA61ED}" type="presParOf" srcId="{7D59D820-FE7A-40A1-8FD0-CA2B06EF65E0}" destId="{9723DDCA-FB3B-41D6-B6F6-7B0253925257}" srcOrd="1" destOrd="0" presId="urn:microsoft.com/office/officeart/2005/8/layout/hierarchy1"/>
    <dgm:cxn modelId="{28FFF8D3-3939-4869-90EA-9EBBC9002F15}" type="presParOf" srcId="{9723DDCA-FB3B-41D6-B6F6-7B0253925257}" destId="{990D83AB-B47A-448A-87AB-D84E5F923A8E}" srcOrd="0" destOrd="0" presId="urn:microsoft.com/office/officeart/2005/8/layout/hierarchy1"/>
    <dgm:cxn modelId="{A776C153-6399-4973-9DD6-3CB54348AC4C}" type="presParOf" srcId="{9723DDCA-FB3B-41D6-B6F6-7B0253925257}" destId="{AA0E38D5-C162-4646-8E08-B48CE03AF94A}" srcOrd="1" destOrd="0" presId="urn:microsoft.com/office/officeart/2005/8/layout/hierarchy1"/>
    <dgm:cxn modelId="{FB9C356F-CF23-400E-B7E8-DA9789C508AF}" type="presParOf" srcId="{AA0E38D5-C162-4646-8E08-B48CE03AF94A}" destId="{F9BE1C87-F3CC-4D6F-B1D6-C722B8106FA1}" srcOrd="0" destOrd="0" presId="urn:microsoft.com/office/officeart/2005/8/layout/hierarchy1"/>
    <dgm:cxn modelId="{4D96C880-B6F7-48A8-8EF3-65647C982DFF}" type="presParOf" srcId="{F9BE1C87-F3CC-4D6F-B1D6-C722B8106FA1}" destId="{22E6B9C4-BE7E-4E0C-868F-892DB34BCE60}" srcOrd="0" destOrd="0" presId="urn:microsoft.com/office/officeart/2005/8/layout/hierarchy1"/>
    <dgm:cxn modelId="{E7B2C2CA-DD5D-4B66-B699-A1BCE452ACDE}" type="presParOf" srcId="{F9BE1C87-F3CC-4D6F-B1D6-C722B8106FA1}" destId="{CA2E10D9-DF8F-4D4C-B442-65198A37D62D}" srcOrd="1" destOrd="0" presId="urn:microsoft.com/office/officeart/2005/8/layout/hierarchy1"/>
    <dgm:cxn modelId="{DB818A8C-B03C-4906-A179-40019A16E03A}" type="presParOf" srcId="{AA0E38D5-C162-4646-8E08-B48CE03AF94A}" destId="{1C551D42-53EE-4937-A46A-12A1C7F80E53}" srcOrd="1" destOrd="0" presId="urn:microsoft.com/office/officeart/2005/8/layout/hierarchy1"/>
    <dgm:cxn modelId="{4495FB0C-C84E-4318-B829-20972D5D4BF2}" type="presParOf" srcId="{9723DDCA-FB3B-41D6-B6F6-7B0253925257}" destId="{2037C9A4-23F4-4A21-A362-6ABE426F95F2}" srcOrd="2" destOrd="0" presId="urn:microsoft.com/office/officeart/2005/8/layout/hierarchy1"/>
    <dgm:cxn modelId="{42C133DC-0FB5-4E56-8804-62D458CBC36A}" type="presParOf" srcId="{9723DDCA-FB3B-41D6-B6F6-7B0253925257}" destId="{0EF9D613-96B7-4F40-8E2F-E34E2E934729}" srcOrd="3" destOrd="0" presId="urn:microsoft.com/office/officeart/2005/8/layout/hierarchy1"/>
    <dgm:cxn modelId="{586B67AF-4D82-4FC8-A74E-2F253CBBCE62}" type="presParOf" srcId="{0EF9D613-96B7-4F40-8E2F-E34E2E934729}" destId="{0F83F8D5-8ACA-4081-87DB-81A4CEE69F04}" srcOrd="0" destOrd="0" presId="urn:microsoft.com/office/officeart/2005/8/layout/hierarchy1"/>
    <dgm:cxn modelId="{C3BEB4FE-5E7C-4EFC-A51B-D12D796E37D4}" type="presParOf" srcId="{0F83F8D5-8ACA-4081-87DB-81A4CEE69F04}" destId="{D1FF53CD-171D-4926-9450-90C120D911C6}" srcOrd="0" destOrd="0" presId="urn:microsoft.com/office/officeart/2005/8/layout/hierarchy1"/>
    <dgm:cxn modelId="{840FED36-7296-4C32-8618-ADC9C266733B}" type="presParOf" srcId="{0F83F8D5-8ACA-4081-87DB-81A4CEE69F04}" destId="{CE9A3B54-88AC-4C30-9AAF-09C9E1255FC7}" srcOrd="1" destOrd="0" presId="urn:microsoft.com/office/officeart/2005/8/layout/hierarchy1"/>
    <dgm:cxn modelId="{4AA2A73A-242E-410D-8941-01847AA6B88C}" type="presParOf" srcId="{0EF9D613-96B7-4F40-8E2F-E34E2E934729}" destId="{559B33EA-0234-4206-8958-42AF305DD5A8}" srcOrd="1" destOrd="0" presId="urn:microsoft.com/office/officeart/2005/8/layout/hierarchy1"/>
    <dgm:cxn modelId="{197B80D1-CF77-49D6-A694-4C60994E15C5}" type="presParOf" srcId="{9723DDCA-FB3B-41D6-B6F6-7B0253925257}" destId="{0AD9F51A-8BFC-4962-9E17-92AEBD1F65CB}" srcOrd="4" destOrd="0" presId="urn:microsoft.com/office/officeart/2005/8/layout/hierarchy1"/>
    <dgm:cxn modelId="{A7DF8ED3-5349-4DC3-BA3D-BF49E167DA61}" type="presParOf" srcId="{9723DDCA-FB3B-41D6-B6F6-7B0253925257}" destId="{6425A5A2-7D5C-45FB-8570-1C280B507E30}" srcOrd="5" destOrd="0" presId="urn:microsoft.com/office/officeart/2005/8/layout/hierarchy1"/>
    <dgm:cxn modelId="{B88BD03F-EE32-4EC9-B18C-8EB805B84638}" type="presParOf" srcId="{6425A5A2-7D5C-45FB-8570-1C280B507E30}" destId="{0365E4B5-2C6B-4EBB-A7D7-4B12478382E7}" srcOrd="0" destOrd="0" presId="urn:microsoft.com/office/officeart/2005/8/layout/hierarchy1"/>
    <dgm:cxn modelId="{F5CE4372-FC37-4E31-BC01-518865A00E06}" type="presParOf" srcId="{0365E4B5-2C6B-4EBB-A7D7-4B12478382E7}" destId="{529B1239-A7B6-4220-B693-9DD7BCF060A7}" srcOrd="0" destOrd="0" presId="urn:microsoft.com/office/officeart/2005/8/layout/hierarchy1"/>
    <dgm:cxn modelId="{E5B89E75-0E78-453E-915B-BC0FE45D6A78}" type="presParOf" srcId="{0365E4B5-2C6B-4EBB-A7D7-4B12478382E7}" destId="{C0CD71E4-FA7F-4B02-8D3E-6C5DD89CCB07}" srcOrd="1" destOrd="0" presId="urn:microsoft.com/office/officeart/2005/8/layout/hierarchy1"/>
    <dgm:cxn modelId="{8167D23C-EF53-4110-AB45-C2165278B3B9}" type="presParOf" srcId="{6425A5A2-7D5C-45FB-8570-1C280B507E30}" destId="{D3D92AE7-9506-4BEF-B5A6-2257E3606025}" srcOrd="1" destOrd="0" presId="urn:microsoft.com/office/officeart/2005/8/layout/hierarchy1"/>
    <dgm:cxn modelId="{F17CEB4B-A9EF-4F4A-AAC1-C2F2053EBB62}" type="presParOf" srcId="{9723DDCA-FB3B-41D6-B6F6-7B0253925257}" destId="{ECA09E0A-7A8D-4249-9864-B011B28F50DF}" srcOrd="6" destOrd="0" presId="urn:microsoft.com/office/officeart/2005/8/layout/hierarchy1"/>
    <dgm:cxn modelId="{DCB287D7-F6CA-4E96-948D-6AD16EA46877}" type="presParOf" srcId="{9723DDCA-FB3B-41D6-B6F6-7B0253925257}" destId="{1EC3F35C-779C-436F-B558-B3FF9DBA54E4}" srcOrd="7" destOrd="0" presId="urn:microsoft.com/office/officeart/2005/8/layout/hierarchy1"/>
    <dgm:cxn modelId="{B99A5253-F1C3-401E-9BF5-A3C964292978}" type="presParOf" srcId="{1EC3F35C-779C-436F-B558-B3FF9DBA54E4}" destId="{5AB9A408-A9CF-473A-A506-7376B6E49B1A}" srcOrd="0" destOrd="0" presId="urn:microsoft.com/office/officeart/2005/8/layout/hierarchy1"/>
    <dgm:cxn modelId="{EE5644BD-507C-4AC4-AED0-E88C47A5BBD7}" type="presParOf" srcId="{5AB9A408-A9CF-473A-A506-7376B6E49B1A}" destId="{CEF9DA3E-4935-41EF-9543-FCF42A6D6904}" srcOrd="0" destOrd="0" presId="urn:microsoft.com/office/officeart/2005/8/layout/hierarchy1"/>
    <dgm:cxn modelId="{02993830-3EA3-4ED2-BFD3-B149DA0053AD}" type="presParOf" srcId="{5AB9A408-A9CF-473A-A506-7376B6E49B1A}" destId="{1BE8F346-B3E4-4590-B119-A45C2634179F}" srcOrd="1" destOrd="0" presId="urn:microsoft.com/office/officeart/2005/8/layout/hierarchy1"/>
    <dgm:cxn modelId="{04B8E342-17C5-43E1-9AC8-FB8C7FFEBD14}" type="presParOf" srcId="{1EC3F35C-779C-436F-B558-B3FF9DBA54E4}" destId="{7ADD8E93-9499-4C84-8CF2-F27BE7807F28}" srcOrd="1" destOrd="0" presId="urn:microsoft.com/office/officeart/2005/8/layout/hierarchy1"/>
    <dgm:cxn modelId="{A2F0D1E2-76F9-47DC-BDDB-1BC4110D4910}" type="presParOf" srcId="{9723DDCA-FB3B-41D6-B6F6-7B0253925257}" destId="{C144557E-BD4C-4765-99BE-99EFC0ED0BC1}" srcOrd="8" destOrd="0" presId="urn:microsoft.com/office/officeart/2005/8/layout/hierarchy1"/>
    <dgm:cxn modelId="{120F8EE9-FAE5-4AFF-9F42-AFD13954DB10}" type="presParOf" srcId="{9723DDCA-FB3B-41D6-B6F6-7B0253925257}" destId="{7A664320-A66B-47BF-8BAF-CD4FBC7DA54B}" srcOrd="9" destOrd="0" presId="urn:microsoft.com/office/officeart/2005/8/layout/hierarchy1"/>
    <dgm:cxn modelId="{312E8B13-DA45-4FE2-A102-4D7FA36205F4}" type="presParOf" srcId="{7A664320-A66B-47BF-8BAF-CD4FBC7DA54B}" destId="{1E4A8D03-49A7-4B8B-92DD-45ABD393F591}" srcOrd="0" destOrd="0" presId="urn:microsoft.com/office/officeart/2005/8/layout/hierarchy1"/>
    <dgm:cxn modelId="{3BCB6055-46B6-4135-A3B3-F7A2A3914B6C}" type="presParOf" srcId="{1E4A8D03-49A7-4B8B-92DD-45ABD393F591}" destId="{CF255912-CCF5-40C4-B643-94AA49066602}" srcOrd="0" destOrd="0" presId="urn:microsoft.com/office/officeart/2005/8/layout/hierarchy1"/>
    <dgm:cxn modelId="{7FB849FF-49EB-4E91-81AC-290ACF9E71A3}" type="presParOf" srcId="{1E4A8D03-49A7-4B8B-92DD-45ABD393F591}" destId="{681A3F3F-F611-4A76-A8E7-F9DFFAED078A}" srcOrd="1" destOrd="0" presId="urn:microsoft.com/office/officeart/2005/8/layout/hierarchy1"/>
    <dgm:cxn modelId="{187058FC-55ED-4134-865F-32FAE5F318EA}" type="presParOf" srcId="{7A664320-A66B-47BF-8BAF-CD4FBC7DA54B}" destId="{1A2EC9CF-F9E9-4B05-A122-71EC57AA7FCB}" srcOrd="1" destOrd="0" presId="urn:microsoft.com/office/officeart/2005/8/layout/hierarchy1"/>
    <dgm:cxn modelId="{B12E1452-303C-4684-A753-DED117F265E9}" type="presParOf" srcId="{9723DDCA-FB3B-41D6-B6F6-7B0253925257}" destId="{6FF6BBF3-59D4-4C5A-A498-8D6DF8E142FC}" srcOrd="10" destOrd="0" presId="urn:microsoft.com/office/officeart/2005/8/layout/hierarchy1"/>
    <dgm:cxn modelId="{B574AF01-5859-4E71-BD40-0C2B18DABA3E}" type="presParOf" srcId="{9723DDCA-FB3B-41D6-B6F6-7B0253925257}" destId="{969936C5-E7BD-4F0C-A160-DDD67FBF18E5}" srcOrd="11" destOrd="0" presId="urn:microsoft.com/office/officeart/2005/8/layout/hierarchy1"/>
    <dgm:cxn modelId="{96F8D81B-CFF1-4064-AB59-FE2E20B837EB}" type="presParOf" srcId="{969936C5-E7BD-4F0C-A160-DDD67FBF18E5}" destId="{C4EE3ECB-156A-4124-8E24-1C8EDE233C3C}" srcOrd="0" destOrd="0" presId="urn:microsoft.com/office/officeart/2005/8/layout/hierarchy1"/>
    <dgm:cxn modelId="{070D7B93-BC2B-48AC-AC51-ACA0C7B5F0CD}" type="presParOf" srcId="{C4EE3ECB-156A-4124-8E24-1C8EDE233C3C}" destId="{B654750F-3689-4D6D-8E49-FCF10C022582}" srcOrd="0" destOrd="0" presId="urn:microsoft.com/office/officeart/2005/8/layout/hierarchy1"/>
    <dgm:cxn modelId="{78D61F7A-07D0-4F76-8883-536101B9074B}" type="presParOf" srcId="{C4EE3ECB-156A-4124-8E24-1C8EDE233C3C}" destId="{4BF40F5A-EFB4-4CA4-A888-259CBC6F0550}" srcOrd="1" destOrd="0" presId="urn:microsoft.com/office/officeart/2005/8/layout/hierarchy1"/>
    <dgm:cxn modelId="{CAEA1F0C-F995-4EB9-994E-8218D5C33661}" type="presParOf" srcId="{969936C5-E7BD-4F0C-A160-DDD67FBF18E5}" destId="{C088B4D5-45C5-4047-A0EF-BA5C1606394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6BBF3-59D4-4C5A-A498-8D6DF8E142FC}">
      <dsp:nvSpPr>
        <dsp:cNvPr id="0" name=""/>
        <dsp:cNvSpPr/>
      </dsp:nvSpPr>
      <dsp:spPr>
        <a:xfrm>
          <a:off x="4618450" y="2062865"/>
          <a:ext cx="2949071" cy="280697"/>
        </a:xfrm>
        <a:custGeom>
          <a:avLst/>
          <a:gdLst/>
          <a:ahLst/>
          <a:cxnLst/>
          <a:rect l="0" t="0" r="0" b="0"/>
          <a:pathLst>
            <a:path>
              <a:moveTo>
                <a:pt x="0" y="0"/>
              </a:moveTo>
              <a:lnTo>
                <a:pt x="0" y="191287"/>
              </a:lnTo>
              <a:lnTo>
                <a:pt x="2949071" y="191287"/>
              </a:lnTo>
              <a:lnTo>
                <a:pt x="2949071"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44557E-BD4C-4765-99BE-99EFC0ED0BC1}">
      <dsp:nvSpPr>
        <dsp:cNvPr id="0" name=""/>
        <dsp:cNvSpPr/>
      </dsp:nvSpPr>
      <dsp:spPr>
        <a:xfrm>
          <a:off x="4618450" y="2062865"/>
          <a:ext cx="1769442" cy="280697"/>
        </a:xfrm>
        <a:custGeom>
          <a:avLst/>
          <a:gdLst/>
          <a:ahLst/>
          <a:cxnLst/>
          <a:rect l="0" t="0" r="0" b="0"/>
          <a:pathLst>
            <a:path>
              <a:moveTo>
                <a:pt x="0" y="0"/>
              </a:moveTo>
              <a:lnTo>
                <a:pt x="0" y="191287"/>
              </a:lnTo>
              <a:lnTo>
                <a:pt x="1769442" y="191287"/>
              </a:lnTo>
              <a:lnTo>
                <a:pt x="1769442"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CA09E0A-7A8D-4249-9864-B011B28F50DF}">
      <dsp:nvSpPr>
        <dsp:cNvPr id="0" name=""/>
        <dsp:cNvSpPr/>
      </dsp:nvSpPr>
      <dsp:spPr>
        <a:xfrm>
          <a:off x="4618450" y="2062865"/>
          <a:ext cx="589814" cy="280697"/>
        </a:xfrm>
        <a:custGeom>
          <a:avLst/>
          <a:gdLst/>
          <a:ahLst/>
          <a:cxnLst/>
          <a:rect l="0" t="0" r="0" b="0"/>
          <a:pathLst>
            <a:path>
              <a:moveTo>
                <a:pt x="0" y="0"/>
              </a:moveTo>
              <a:lnTo>
                <a:pt x="0" y="191287"/>
              </a:lnTo>
              <a:lnTo>
                <a:pt x="589814" y="191287"/>
              </a:lnTo>
              <a:lnTo>
                <a:pt x="589814"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AD9F51A-8BFC-4962-9E17-92AEBD1F65CB}">
      <dsp:nvSpPr>
        <dsp:cNvPr id="0" name=""/>
        <dsp:cNvSpPr/>
      </dsp:nvSpPr>
      <dsp:spPr>
        <a:xfrm>
          <a:off x="4028636" y="2062865"/>
          <a:ext cx="589814" cy="280697"/>
        </a:xfrm>
        <a:custGeom>
          <a:avLst/>
          <a:gdLst/>
          <a:ahLst/>
          <a:cxnLst/>
          <a:rect l="0" t="0" r="0" b="0"/>
          <a:pathLst>
            <a:path>
              <a:moveTo>
                <a:pt x="589814" y="0"/>
              </a:moveTo>
              <a:lnTo>
                <a:pt x="589814" y="191287"/>
              </a:lnTo>
              <a:lnTo>
                <a:pt x="0" y="191287"/>
              </a:lnTo>
              <a:lnTo>
                <a:pt x="0"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037C9A4-23F4-4A21-A362-6ABE426F95F2}">
      <dsp:nvSpPr>
        <dsp:cNvPr id="0" name=""/>
        <dsp:cNvSpPr/>
      </dsp:nvSpPr>
      <dsp:spPr>
        <a:xfrm>
          <a:off x="2849008" y="2062865"/>
          <a:ext cx="1769442" cy="280697"/>
        </a:xfrm>
        <a:custGeom>
          <a:avLst/>
          <a:gdLst/>
          <a:ahLst/>
          <a:cxnLst/>
          <a:rect l="0" t="0" r="0" b="0"/>
          <a:pathLst>
            <a:path>
              <a:moveTo>
                <a:pt x="1769442" y="0"/>
              </a:moveTo>
              <a:lnTo>
                <a:pt x="1769442" y="191287"/>
              </a:lnTo>
              <a:lnTo>
                <a:pt x="0" y="191287"/>
              </a:lnTo>
              <a:lnTo>
                <a:pt x="0"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90D83AB-B47A-448A-87AB-D84E5F923A8E}">
      <dsp:nvSpPr>
        <dsp:cNvPr id="0" name=""/>
        <dsp:cNvSpPr/>
      </dsp:nvSpPr>
      <dsp:spPr>
        <a:xfrm>
          <a:off x="1669379" y="2062865"/>
          <a:ext cx="2949071" cy="280697"/>
        </a:xfrm>
        <a:custGeom>
          <a:avLst/>
          <a:gdLst/>
          <a:ahLst/>
          <a:cxnLst/>
          <a:rect l="0" t="0" r="0" b="0"/>
          <a:pathLst>
            <a:path>
              <a:moveTo>
                <a:pt x="2949071" y="0"/>
              </a:moveTo>
              <a:lnTo>
                <a:pt x="2949071" y="191287"/>
              </a:lnTo>
              <a:lnTo>
                <a:pt x="0" y="191287"/>
              </a:lnTo>
              <a:lnTo>
                <a:pt x="0"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14BB8C-9A29-4EC6-8227-0C6CE0626859}">
      <dsp:nvSpPr>
        <dsp:cNvPr id="0" name=""/>
        <dsp:cNvSpPr/>
      </dsp:nvSpPr>
      <dsp:spPr>
        <a:xfrm>
          <a:off x="2554100" y="1169297"/>
          <a:ext cx="2064349" cy="280697"/>
        </a:xfrm>
        <a:custGeom>
          <a:avLst/>
          <a:gdLst/>
          <a:ahLst/>
          <a:cxnLst/>
          <a:rect l="0" t="0" r="0" b="0"/>
          <a:pathLst>
            <a:path>
              <a:moveTo>
                <a:pt x="0" y="0"/>
              </a:moveTo>
              <a:lnTo>
                <a:pt x="0" y="191287"/>
              </a:lnTo>
              <a:lnTo>
                <a:pt x="2064349" y="191287"/>
              </a:lnTo>
              <a:lnTo>
                <a:pt x="2064349" y="280697"/>
              </a:lnTo>
            </a:path>
          </a:pathLst>
        </a:custGeom>
        <a:noFill/>
        <a:ln w="15875" cap="rnd" cmpd="sng" algn="ctr">
          <a:solidFill>
            <a:schemeClr val="accent5">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7570E43-621E-43B7-B4CA-D74C45E94F58}">
      <dsp:nvSpPr>
        <dsp:cNvPr id="0" name=""/>
        <dsp:cNvSpPr/>
      </dsp:nvSpPr>
      <dsp:spPr>
        <a:xfrm>
          <a:off x="444031" y="2062865"/>
          <a:ext cx="91440" cy="280697"/>
        </a:xfrm>
        <a:custGeom>
          <a:avLst/>
          <a:gdLst/>
          <a:ahLst/>
          <a:cxnLst/>
          <a:rect l="0" t="0" r="0" b="0"/>
          <a:pathLst>
            <a:path>
              <a:moveTo>
                <a:pt x="45720" y="0"/>
              </a:moveTo>
              <a:lnTo>
                <a:pt x="45720"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FF3C32B-5B9F-412A-898D-DD8C57F62B29}">
      <dsp:nvSpPr>
        <dsp:cNvPr id="0" name=""/>
        <dsp:cNvSpPr/>
      </dsp:nvSpPr>
      <dsp:spPr>
        <a:xfrm>
          <a:off x="489751" y="1169297"/>
          <a:ext cx="2064349" cy="280697"/>
        </a:xfrm>
        <a:custGeom>
          <a:avLst/>
          <a:gdLst/>
          <a:ahLst/>
          <a:cxnLst/>
          <a:rect l="0" t="0" r="0" b="0"/>
          <a:pathLst>
            <a:path>
              <a:moveTo>
                <a:pt x="2064349" y="0"/>
              </a:moveTo>
              <a:lnTo>
                <a:pt x="2064349" y="191287"/>
              </a:lnTo>
              <a:lnTo>
                <a:pt x="0" y="191287"/>
              </a:lnTo>
              <a:lnTo>
                <a:pt x="0" y="280697"/>
              </a:lnTo>
            </a:path>
          </a:pathLst>
        </a:custGeom>
        <a:noFill/>
        <a:ln w="15875" cap="rnd" cmpd="sng" algn="ctr">
          <a:solidFill>
            <a:schemeClr val="accent5">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0C4C7E7-67F7-47F7-9C7F-B06BC122B191}">
      <dsp:nvSpPr>
        <dsp:cNvPr id="0" name=""/>
        <dsp:cNvSpPr/>
      </dsp:nvSpPr>
      <dsp:spPr>
        <a:xfrm>
          <a:off x="2071525" y="556426"/>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C1D75AC-1736-4821-ABDA-D0704939D7C8}">
      <dsp:nvSpPr>
        <dsp:cNvPr id="0" name=""/>
        <dsp:cNvSpPr/>
      </dsp:nvSpPr>
      <dsp:spPr>
        <a:xfrm>
          <a:off x="2178764" y="658303"/>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課長</a:t>
          </a:r>
        </a:p>
      </dsp:txBody>
      <dsp:txXfrm>
        <a:off x="2196714" y="676253"/>
        <a:ext cx="929250" cy="576970"/>
      </dsp:txXfrm>
    </dsp:sp>
    <dsp:sp modelId="{9DBC813F-5126-445F-A33F-7F26BA118D62}">
      <dsp:nvSpPr>
        <dsp:cNvPr id="0" name=""/>
        <dsp:cNvSpPr/>
      </dsp:nvSpPr>
      <dsp:spPr>
        <a:xfrm>
          <a:off x="7175" y="1449995"/>
          <a:ext cx="965150" cy="612870"/>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F61ABE2-5448-4162-ACAB-838DBFD8B0C6}">
      <dsp:nvSpPr>
        <dsp:cNvPr id="0" name=""/>
        <dsp:cNvSpPr/>
      </dsp:nvSpPr>
      <dsp:spPr>
        <a:xfrm>
          <a:off x="114414" y="1551872"/>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kern="1200" dirty="0">
              <a:solidFill>
                <a:schemeClr val="tx1">
                  <a:lumMod val="75000"/>
                </a:schemeClr>
              </a:solidFill>
            </a:rPr>
            <a:t>徴収係長</a:t>
          </a:r>
          <a:endParaRPr kumimoji="1" lang="en-US" altLang="ja-JP" sz="1300" kern="1200" dirty="0">
            <a:solidFill>
              <a:schemeClr val="tx1">
                <a:lumMod val="75000"/>
              </a:schemeClr>
            </a:solidFill>
          </a:endParaRPr>
        </a:p>
      </dsp:txBody>
      <dsp:txXfrm>
        <a:off x="132364" y="1569822"/>
        <a:ext cx="929250" cy="576970"/>
      </dsp:txXfrm>
    </dsp:sp>
    <dsp:sp modelId="{CC03A4EC-835B-4317-8582-BC08FBD23D6E}">
      <dsp:nvSpPr>
        <dsp:cNvPr id="0" name=""/>
        <dsp:cNvSpPr/>
      </dsp:nvSpPr>
      <dsp:spPr>
        <a:xfrm>
          <a:off x="7175" y="2343563"/>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3247CD1-F4A9-4511-BB3A-757D45A78387}">
      <dsp:nvSpPr>
        <dsp:cNvPr id="0" name=""/>
        <dsp:cNvSpPr/>
      </dsp:nvSpPr>
      <dsp:spPr>
        <a:xfrm>
          <a:off x="114414"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kern="1200" dirty="0"/>
            <a:t>徴収担当</a:t>
          </a:r>
        </a:p>
      </dsp:txBody>
      <dsp:txXfrm>
        <a:off x="132364" y="2463390"/>
        <a:ext cx="929250" cy="576970"/>
      </dsp:txXfrm>
    </dsp:sp>
    <dsp:sp modelId="{08E7733C-46FB-4989-87C3-70618BECCBC2}">
      <dsp:nvSpPr>
        <dsp:cNvPr id="0" name=""/>
        <dsp:cNvSpPr/>
      </dsp:nvSpPr>
      <dsp:spPr>
        <a:xfrm>
          <a:off x="4135875" y="1449995"/>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7073EE0-DD96-4E03-8042-A21F5D631DCD}">
      <dsp:nvSpPr>
        <dsp:cNvPr id="0" name=""/>
        <dsp:cNvSpPr/>
      </dsp:nvSpPr>
      <dsp:spPr>
        <a:xfrm>
          <a:off x="4243114" y="1551872"/>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課税係長</a:t>
          </a:r>
        </a:p>
      </dsp:txBody>
      <dsp:txXfrm>
        <a:off x="4261064" y="1569822"/>
        <a:ext cx="929250" cy="576970"/>
      </dsp:txXfrm>
    </dsp:sp>
    <dsp:sp modelId="{22E6B9C4-BE7E-4E0C-868F-892DB34BCE60}">
      <dsp:nvSpPr>
        <dsp:cNvPr id="0" name=""/>
        <dsp:cNvSpPr/>
      </dsp:nvSpPr>
      <dsp:spPr>
        <a:xfrm>
          <a:off x="1186804" y="2343563"/>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A2E10D9-DF8F-4D4C-B442-65198A37D62D}">
      <dsp:nvSpPr>
        <dsp:cNvPr id="0" name=""/>
        <dsp:cNvSpPr/>
      </dsp:nvSpPr>
      <dsp:spPr>
        <a:xfrm>
          <a:off x="1294043"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kern="1200" dirty="0"/>
            <a:t>国保担当</a:t>
          </a:r>
          <a:endParaRPr kumimoji="1" lang="en-US" altLang="ja-JP" sz="1300" kern="1200" dirty="0"/>
        </a:p>
      </dsp:txBody>
      <dsp:txXfrm>
        <a:off x="1311993" y="2463390"/>
        <a:ext cx="929250" cy="576970"/>
      </dsp:txXfrm>
    </dsp:sp>
    <dsp:sp modelId="{D1FF53CD-171D-4926-9450-90C120D911C6}">
      <dsp:nvSpPr>
        <dsp:cNvPr id="0" name=""/>
        <dsp:cNvSpPr/>
      </dsp:nvSpPr>
      <dsp:spPr>
        <a:xfrm>
          <a:off x="2366432" y="2343563"/>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E9A3B54-88AC-4C30-9AAF-09C9E1255FC7}">
      <dsp:nvSpPr>
        <dsp:cNvPr id="0" name=""/>
        <dsp:cNvSpPr/>
      </dsp:nvSpPr>
      <dsp:spPr>
        <a:xfrm>
          <a:off x="2473671"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kern="1200" dirty="0"/>
            <a:t>住民税担当</a:t>
          </a:r>
        </a:p>
      </dsp:txBody>
      <dsp:txXfrm>
        <a:off x="2491621" y="2463390"/>
        <a:ext cx="929250" cy="576970"/>
      </dsp:txXfrm>
    </dsp:sp>
    <dsp:sp modelId="{529B1239-A7B6-4220-B693-9DD7BCF060A7}">
      <dsp:nvSpPr>
        <dsp:cNvPr id="0" name=""/>
        <dsp:cNvSpPr/>
      </dsp:nvSpPr>
      <dsp:spPr>
        <a:xfrm>
          <a:off x="3546061" y="2343563"/>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0CD71E4-FA7F-4B02-8D3E-6C5DD89CCB07}">
      <dsp:nvSpPr>
        <dsp:cNvPr id="0" name=""/>
        <dsp:cNvSpPr/>
      </dsp:nvSpPr>
      <dsp:spPr>
        <a:xfrm>
          <a:off x="3653300"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固定担当</a:t>
          </a:r>
        </a:p>
      </dsp:txBody>
      <dsp:txXfrm>
        <a:off x="3671250" y="2463390"/>
        <a:ext cx="929250" cy="576970"/>
      </dsp:txXfrm>
    </dsp:sp>
    <dsp:sp modelId="{CEF9DA3E-4935-41EF-9543-FCF42A6D6904}">
      <dsp:nvSpPr>
        <dsp:cNvPr id="0" name=""/>
        <dsp:cNvSpPr/>
      </dsp:nvSpPr>
      <dsp:spPr>
        <a:xfrm>
          <a:off x="4725689" y="2343563"/>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BE8F346-B3E4-4590-B119-A45C2634179F}">
      <dsp:nvSpPr>
        <dsp:cNvPr id="0" name=""/>
        <dsp:cNvSpPr/>
      </dsp:nvSpPr>
      <dsp:spPr>
        <a:xfrm>
          <a:off x="4832928"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固定担当</a:t>
          </a:r>
        </a:p>
      </dsp:txBody>
      <dsp:txXfrm>
        <a:off x="4850878" y="2463390"/>
        <a:ext cx="929250" cy="576970"/>
      </dsp:txXfrm>
    </dsp:sp>
    <dsp:sp modelId="{CF255912-CCF5-40C4-B643-94AA49066602}">
      <dsp:nvSpPr>
        <dsp:cNvPr id="0" name=""/>
        <dsp:cNvSpPr/>
      </dsp:nvSpPr>
      <dsp:spPr>
        <a:xfrm>
          <a:off x="5905318" y="2343563"/>
          <a:ext cx="965150" cy="612870"/>
        </a:xfrm>
        <a:prstGeom prst="roundRect">
          <a:avLst>
            <a:gd name="adj" fmla="val 10000"/>
          </a:avLst>
        </a:prstGeom>
        <a:solidFill>
          <a:srgbClr val="00B0F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81A3F3F-F611-4A76-A8E7-F9DFFAED078A}">
      <dsp:nvSpPr>
        <dsp:cNvPr id="0" name=""/>
        <dsp:cNvSpPr/>
      </dsp:nvSpPr>
      <dsp:spPr>
        <a:xfrm>
          <a:off x="6012557"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旧固定担当</a:t>
          </a:r>
        </a:p>
      </dsp:txBody>
      <dsp:txXfrm>
        <a:off x="6030507" y="2463390"/>
        <a:ext cx="929250" cy="576970"/>
      </dsp:txXfrm>
    </dsp:sp>
    <dsp:sp modelId="{B654750F-3689-4D6D-8E49-FCF10C022582}">
      <dsp:nvSpPr>
        <dsp:cNvPr id="0" name=""/>
        <dsp:cNvSpPr/>
      </dsp:nvSpPr>
      <dsp:spPr>
        <a:xfrm>
          <a:off x="7084946" y="2343563"/>
          <a:ext cx="965150" cy="612870"/>
        </a:xfrm>
        <a:prstGeom prst="roundRect">
          <a:avLst>
            <a:gd name="adj" fmla="val 10000"/>
          </a:avLst>
        </a:prstGeom>
        <a:solidFill>
          <a:srgbClr val="00B0F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BF40F5A-EFB4-4CA4-A888-259CBC6F0550}">
      <dsp:nvSpPr>
        <dsp:cNvPr id="0" name=""/>
        <dsp:cNvSpPr/>
      </dsp:nvSpPr>
      <dsp:spPr>
        <a:xfrm>
          <a:off x="7192185"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kern="1200" dirty="0"/>
            <a:t>旧固定担当</a:t>
          </a:r>
        </a:p>
      </dsp:txBody>
      <dsp:txXfrm>
        <a:off x="7210135" y="2463390"/>
        <a:ext cx="929250" cy="57697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0134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3238585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2202968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11063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20914021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87302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ja-JP" altLang="en-US"/>
              <a:t>マスター タイトルの書式設定</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1146740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9255425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1859115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1762920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27705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4054929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3788135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1311467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503456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2564261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ja-JP" altLang="en-US"/>
              <a:t>マスター タイトルの書式設定</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557535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kumimoji="1" lang="ja-JP" alt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3326730268"/>
      </p:ext>
    </p:extLst>
  </p:cSld>
  <p:clrMap bg1="dk1" tx1="lt1" bg2="dk2" tx2="lt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 id="2147483975" r:id="rId14"/>
    <p:sldLayoutId id="2147483976" r:id="rId15"/>
    <p:sldLayoutId id="2147483977" r:id="rId16"/>
    <p:sldLayoutId id="2147483978" r:id="rId17"/>
  </p:sldLayoutIdLst>
  <p:txStyles>
    <p:titleStyle>
      <a:lvl1pPr algn="l" defTabSz="457200" rtl="0" eaLnBrk="1" latinLnBrk="0" hangingPunct="1">
        <a:spcBef>
          <a:spcPct val="0"/>
        </a:spcBef>
        <a:buNone/>
        <a:defRPr kumimoji="1" sz="3600" kern="1200" cap="all">
          <a:ln w="3175" cmpd="sng">
            <a:noFill/>
          </a:ln>
          <a:solidFill>
            <a:schemeClr val="tx1"/>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FB065FD6-11EC-441F-84BB-F78D8468D894}"/>
              </a:ext>
            </a:extLst>
          </p:cNvPr>
          <p:cNvPicPr>
            <a:picLocks noChangeAspect="1"/>
          </p:cNvPicPr>
          <p:nvPr/>
        </p:nvPicPr>
        <p:blipFill>
          <a:blip r:embed="rId2"/>
          <a:stretch>
            <a:fillRect/>
          </a:stretch>
        </p:blipFill>
        <p:spPr>
          <a:xfrm>
            <a:off x="2833947" y="0"/>
            <a:ext cx="9358053" cy="6858000"/>
          </a:xfrm>
          <a:prstGeom prst="rect">
            <a:avLst/>
          </a:prstGeom>
        </p:spPr>
      </p:pic>
      <p:sp>
        <p:nvSpPr>
          <p:cNvPr id="2" name="タイトル 1">
            <a:extLst>
              <a:ext uri="{FF2B5EF4-FFF2-40B4-BE49-F238E27FC236}">
                <a16:creationId xmlns:a16="http://schemas.microsoft.com/office/drawing/2014/main" id="{F371E1AA-DF56-48F4-99A2-D5D0650B82EF}"/>
              </a:ext>
            </a:extLst>
          </p:cNvPr>
          <p:cNvSpPr>
            <a:spLocks noGrp="1"/>
          </p:cNvSpPr>
          <p:nvPr>
            <p:ph type="ctrTitle"/>
          </p:nvPr>
        </p:nvSpPr>
        <p:spPr>
          <a:xfrm>
            <a:off x="684212" y="3831481"/>
            <a:ext cx="8001000" cy="1636776"/>
          </a:xfrm>
        </p:spPr>
        <p:txBody>
          <a:bodyPr/>
          <a:lstStyle/>
          <a:p>
            <a:r>
              <a:rPr kumimoji="1" lang="ja-JP" altLang="en-US" sz="4400" dirty="0"/>
              <a:t>令和７年台風２２号・２３号</a:t>
            </a:r>
            <a:br>
              <a:rPr kumimoji="1" lang="en-US" altLang="ja-JP" dirty="0"/>
            </a:br>
            <a:r>
              <a:rPr kumimoji="1" lang="ja-JP" altLang="en-US" dirty="0"/>
              <a:t>八丈町での災害対応の実際</a:t>
            </a:r>
          </a:p>
        </p:txBody>
      </p:sp>
      <p:sp>
        <p:nvSpPr>
          <p:cNvPr id="3" name="字幕 2">
            <a:extLst>
              <a:ext uri="{FF2B5EF4-FFF2-40B4-BE49-F238E27FC236}">
                <a16:creationId xmlns:a16="http://schemas.microsoft.com/office/drawing/2014/main" id="{3CC71FE9-88BA-4289-A87B-A1861D3A0162}"/>
              </a:ext>
            </a:extLst>
          </p:cNvPr>
          <p:cNvSpPr>
            <a:spLocks noGrp="1"/>
          </p:cNvSpPr>
          <p:nvPr>
            <p:ph type="subTitle" idx="1"/>
          </p:nvPr>
        </p:nvSpPr>
        <p:spPr>
          <a:xfrm>
            <a:off x="5791200" y="5568696"/>
            <a:ext cx="6400800" cy="1289304"/>
          </a:xfrm>
        </p:spPr>
        <p:txBody>
          <a:bodyPr anchor="ctr">
            <a:normAutofit/>
          </a:bodyPr>
          <a:lstStyle/>
          <a:p>
            <a:pPr algn="ctr"/>
            <a:r>
              <a:rPr kumimoji="1" lang="ja-JP" altLang="en-US" sz="3600" dirty="0">
                <a:solidFill>
                  <a:schemeClr val="tx1"/>
                </a:solidFill>
              </a:rPr>
              <a:t>　　　　　　　八丈町税務課</a:t>
            </a:r>
          </a:p>
        </p:txBody>
      </p:sp>
    </p:spTree>
    <p:extLst>
      <p:ext uri="{BB962C8B-B14F-4D97-AF65-F5344CB8AC3E}">
        <p14:creationId xmlns:p14="http://schemas.microsoft.com/office/powerpoint/2010/main" val="1227222884"/>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D107B6-FD5B-426D-BDEA-99F6B891CC55}"/>
              </a:ext>
            </a:extLst>
          </p:cNvPr>
          <p:cNvSpPr>
            <a:spLocks noGrp="1"/>
          </p:cNvSpPr>
          <p:nvPr>
            <p:ph type="title"/>
          </p:nvPr>
        </p:nvSpPr>
        <p:spPr/>
        <p:txBody>
          <a:bodyPr/>
          <a:lstStyle/>
          <a:p>
            <a:r>
              <a:rPr lang="ja-JP" altLang="en-US" dirty="0"/>
              <a:t>罹災証明コーディネーターの活躍</a:t>
            </a:r>
            <a:endParaRPr kumimoji="1" lang="ja-JP" altLang="en-US" dirty="0"/>
          </a:p>
        </p:txBody>
      </p:sp>
      <p:sp>
        <p:nvSpPr>
          <p:cNvPr id="5" name="コンテンツ プレースホルダー 4">
            <a:extLst>
              <a:ext uri="{FF2B5EF4-FFF2-40B4-BE49-F238E27FC236}">
                <a16:creationId xmlns:a16="http://schemas.microsoft.com/office/drawing/2014/main" id="{C3766B1C-8583-414C-9813-99376FADE6C4}"/>
              </a:ext>
            </a:extLst>
          </p:cNvPr>
          <p:cNvSpPr>
            <a:spLocks noGrp="1"/>
          </p:cNvSpPr>
          <p:nvPr>
            <p:ph sz="half" idx="2"/>
          </p:nvPr>
        </p:nvSpPr>
        <p:spPr>
          <a:xfrm>
            <a:off x="6657975" y="590550"/>
            <a:ext cx="4084637" cy="4291709"/>
          </a:xfrm>
        </p:spPr>
        <p:txBody>
          <a:bodyPr/>
          <a:lstStyle/>
          <a:p>
            <a:r>
              <a:rPr lang="ja-JP" altLang="en-US" dirty="0"/>
              <a:t>東京都豊島区　佐藤　和彦　氏</a:t>
            </a:r>
            <a:endParaRPr lang="en-US" altLang="ja-JP" dirty="0"/>
          </a:p>
          <a:p>
            <a:pPr marL="0" indent="0">
              <a:buNone/>
            </a:pPr>
            <a:r>
              <a:rPr lang="ja-JP" altLang="en-US" dirty="0"/>
              <a:t>　（派遣</a:t>
            </a:r>
            <a:r>
              <a:rPr lang="en-US" altLang="ja-JP" dirty="0"/>
              <a:t>4</a:t>
            </a:r>
            <a:r>
              <a:rPr lang="ja-JP" altLang="en-US" dirty="0"/>
              <a:t>回</a:t>
            </a:r>
            <a:r>
              <a:rPr lang="en-US" altLang="ja-JP" dirty="0"/>
              <a:t>17</a:t>
            </a:r>
            <a:r>
              <a:rPr lang="ja-JP" altLang="en-US" dirty="0"/>
              <a:t>日）</a:t>
            </a:r>
            <a:endParaRPr lang="en-US" altLang="ja-JP" dirty="0"/>
          </a:p>
          <a:p>
            <a:r>
              <a:rPr lang="ja-JP" altLang="en-US" dirty="0"/>
              <a:t>静岡県浜松市　藤田　智久　氏</a:t>
            </a:r>
            <a:endParaRPr lang="en-US" altLang="ja-JP" dirty="0"/>
          </a:p>
          <a:p>
            <a:pPr marL="0" indent="0">
              <a:buNone/>
            </a:pPr>
            <a:r>
              <a:rPr lang="ja-JP" altLang="en-US" dirty="0"/>
              <a:t>　（派遣</a:t>
            </a:r>
            <a:r>
              <a:rPr lang="en-US" altLang="ja-JP" dirty="0"/>
              <a:t>2</a:t>
            </a:r>
            <a:r>
              <a:rPr lang="ja-JP" altLang="en-US" dirty="0"/>
              <a:t>回</a:t>
            </a:r>
            <a:r>
              <a:rPr lang="en-US" altLang="ja-JP" dirty="0"/>
              <a:t>16</a:t>
            </a:r>
            <a:r>
              <a:rPr lang="ja-JP" altLang="en-US" dirty="0"/>
              <a:t>日）</a:t>
            </a:r>
            <a:endParaRPr lang="en-US" altLang="ja-JP" dirty="0"/>
          </a:p>
          <a:p>
            <a:r>
              <a:rPr lang="ja-JP" altLang="en-US" dirty="0"/>
              <a:t>石川県珠洲市　岩坂　宗明　氏</a:t>
            </a:r>
            <a:endParaRPr lang="en-US" altLang="ja-JP" dirty="0"/>
          </a:p>
          <a:p>
            <a:pPr marL="0" indent="0">
              <a:buNone/>
            </a:pPr>
            <a:r>
              <a:rPr lang="ja-JP" altLang="en-US" dirty="0"/>
              <a:t>　（派遣</a:t>
            </a:r>
            <a:r>
              <a:rPr lang="en-US" altLang="ja-JP" dirty="0"/>
              <a:t>1</a:t>
            </a:r>
            <a:r>
              <a:rPr lang="ja-JP" altLang="en-US" dirty="0"/>
              <a:t>回</a:t>
            </a:r>
            <a:r>
              <a:rPr lang="en-US" altLang="ja-JP" dirty="0"/>
              <a:t>12</a:t>
            </a:r>
            <a:r>
              <a:rPr lang="ja-JP" altLang="en-US" dirty="0"/>
              <a:t>日）</a:t>
            </a:r>
            <a:endParaRPr lang="en-US" altLang="ja-JP" dirty="0"/>
          </a:p>
          <a:p>
            <a:pPr marL="0" indent="0">
              <a:buNone/>
            </a:pPr>
            <a:endParaRPr lang="en-US" altLang="ja-JP" dirty="0"/>
          </a:p>
          <a:p>
            <a:pPr marL="0" indent="0">
              <a:buNone/>
            </a:pPr>
            <a:endParaRPr lang="en-US" altLang="ja-JP" dirty="0"/>
          </a:p>
          <a:p>
            <a:pPr marL="0" indent="0">
              <a:buNone/>
            </a:pPr>
            <a:r>
              <a:rPr lang="ja-JP" altLang="en-US" dirty="0"/>
              <a:t>　</a:t>
            </a:r>
          </a:p>
        </p:txBody>
      </p:sp>
      <p:pic>
        <p:nvPicPr>
          <p:cNvPr id="4" name="図 3">
            <a:extLst>
              <a:ext uri="{FF2B5EF4-FFF2-40B4-BE49-F238E27FC236}">
                <a16:creationId xmlns:a16="http://schemas.microsoft.com/office/drawing/2014/main" id="{1EA70C4A-588D-4D0D-A26E-B701502843D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4211" y="706437"/>
            <a:ext cx="5332541" cy="3939394"/>
          </a:xfrm>
          <a:prstGeom prst="rect">
            <a:avLst/>
          </a:prstGeom>
        </p:spPr>
      </p:pic>
    </p:spTree>
    <p:extLst>
      <p:ext uri="{BB962C8B-B14F-4D97-AF65-F5344CB8AC3E}">
        <p14:creationId xmlns:p14="http://schemas.microsoft.com/office/powerpoint/2010/main" val="2209382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94664D-7C8E-44F4-A0FC-69B481E7E42D}"/>
              </a:ext>
            </a:extLst>
          </p:cNvPr>
          <p:cNvSpPr>
            <a:spLocks noGrp="1"/>
          </p:cNvSpPr>
          <p:nvPr>
            <p:ph type="title"/>
          </p:nvPr>
        </p:nvSpPr>
        <p:spPr/>
        <p:txBody>
          <a:bodyPr/>
          <a:lstStyle/>
          <a:p>
            <a:r>
              <a:rPr kumimoji="1" lang="ja-JP" altLang="en-US" dirty="0"/>
              <a:t>罹災証明コーディーターとは？</a:t>
            </a:r>
          </a:p>
        </p:txBody>
      </p:sp>
      <p:sp>
        <p:nvSpPr>
          <p:cNvPr id="3" name="コンテンツ プレースホルダー 2">
            <a:extLst>
              <a:ext uri="{FF2B5EF4-FFF2-40B4-BE49-F238E27FC236}">
                <a16:creationId xmlns:a16="http://schemas.microsoft.com/office/drawing/2014/main" id="{020B1D5E-08EA-4AA5-B370-6B5F0C8BD1E2}"/>
              </a:ext>
            </a:extLst>
          </p:cNvPr>
          <p:cNvSpPr>
            <a:spLocks noGrp="1"/>
          </p:cNvSpPr>
          <p:nvPr>
            <p:ph sz="half" idx="1"/>
          </p:nvPr>
        </p:nvSpPr>
        <p:spPr/>
        <p:txBody>
          <a:bodyPr/>
          <a:lstStyle/>
          <a:p>
            <a:pPr marL="0" indent="0">
              <a:buNone/>
            </a:pPr>
            <a:r>
              <a:rPr kumimoji="1" lang="ja-JP" altLang="en-US" b="1" dirty="0"/>
              <a:t>過去の災害において罹災証明書の交付及びその前提となる被害認定調査を経験し、治験を有する人的資源を活用して、災害が発生した時に、市町村（特別区を含む。）の罹災証明事務に関するマネジメントに関する助言、調整等を行う</a:t>
            </a:r>
            <a:r>
              <a:rPr kumimoji="1" lang="en-US" altLang="ja-JP" b="1" dirty="0"/>
              <a:t>…</a:t>
            </a:r>
            <a:endParaRPr kumimoji="1" lang="en-US" altLang="ja-JP" b="1" u="sng" dirty="0">
              <a:solidFill>
                <a:srgbClr val="FFFF00"/>
              </a:solidFill>
            </a:endParaRPr>
          </a:p>
          <a:p>
            <a:pPr marL="0" indent="0">
              <a:buNone/>
            </a:pPr>
            <a:endParaRPr kumimoji="1" lang="en-US" altLang="ja-JP" dirty="0"/>
          </a:p>
          <a:p>
            <a:pPr marL="0" indent="0">
              <a:buNone/>
            </a:pPr>
            <a:r>
              <a:rPr lang="ja-JP" altLang="en-US" sz="1800" dirty="0"/>
              <a:t>内閣府「罹災証明コーディネーター登録制度に関する要綱」より抜粋</a:t>
            </a:r>
            <a:endParaRPr kumimoji="1" lang="en-US" altLang="ja-JP" sz="1800" dirty="0"/>
          </a:p>
          <a:p>
            <a:endParaRPr kumimoji="1" lang="ja-JP" altLang="en-US" dirty="0"/>
          </a:p>
        </p:txBody>
      </p:sp>
    </p:spTree>
    <p:extLst>
      <p:ext uri="{BB962C8B-B14F-4D97-AF65-F5344CB8AC3E}">
        <p14:creationId xmlns:p14="http://schemas.microsoft.com/office/powerpoint/2010/main" val="2586497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BEC76BC5-0E65-41E0-BBDD-14297534625F}"/>
              </a:ext>
            </a:extLst>
          </p:cNvPr>
          <p:cNvSpPr>
            <a:spLocks noGrp="1"/>
          </p:cNvSpPr>
          <p:nvPr>
            <p:ph type="title"/>
          </p:nvPr>
        </p:nvSpPr>
        <p:spPr/>
        <p:txBody>
          <a:bodyPr/>
          <a:lstStyle/>
          <a:p>
            <a:r>
              <a:rPr lang="ja-JP" altLang="en-US" dirty="0"/>
              <a:t>税務課の人員配置図</a:t>
            </a:r>
          </a:p>
        </p:txBody>
      </p:sp>
      <p:sp>
        <p:nvSpPr>
          <p:cNvPr id="8" name="コンテンツ プレースホルダー 7">
            <a:extLst>
              <a:ext uri="{FF2B5EF4-FFF2-40B4-BE49-F238E27FC236}">
                <a16:creationId xmlns:a16="http://schemas.microsoft.com/office/drawing/2014/main" id="{87F9FF5F-F338-4D50-9C66-57F900EA67F9}"/>
              </a:ext>
            </a:extLst>
          </p:cNvPr>
          <p:cNvSpPr>
            <a:spLocks noGrp="1"/>
          </p:cNvSpPr>
          <p:nvPr>
            <p:ph sz="half" idx="2"/>
          </p:nvPr>
        </p:nvSpPr>
        <p:spPr>
          <a:xfrm>
            <a:off x="9218612" y="676274"/>
            <a:ext cx="2436812" cy="5318125"/>
          </a:xfrm>
        </p:spPr>
        <p:txBody>
          <a:bodyPr>
            <a:normAutofit/>
          </a:bodyPr>
          <a:lstStyle/>
          <a:p>
            <a:r>
              <a:rPr kumimoji="1" lang="ja-JP" altLang="en-US" dirty="0"/>
              <a:t>総勢</a:t>
            </a:r>
            <a:r>
              <a:rPr kumimoji="1" lang="en-US" altLang="ja-JP" dirty="0"/>
              <a:t>8</a:t>
            </a:r>
            <a:r>
              <a:rPr kumimoji="1" lang="ja-JP" altLang="en-US" dirty="0"/>
              <a:t>名（</a:t>
            </a:r>
            <a:r>
              <a:rPr kumimoji="1" lang="en-US" altLang="ja-JP" dirty="0"/>
              <a:t>3</a:t>
            </a:r>
            <a:r>
              <a:rPr kumimoji="1" lang="ja-JP" altLang="en-US" dirty="0"/>
              <a:t>名欠員）</a:t>
            </a:r>
            <a:endParaRPr kumimoji="1" lang="en-US" altLang="ja-JP" dirty="0"/>
          </a:p>
          <a:p>
            <a:r>
              <a:rPr kumimoji="1" lang="ja-JP" altLang="en-US" dirty="0"/>
              <a:t>徴収係長は他課の応援で不在</a:t>
            </a:r>
            <a:endParaRPr kumimoji="1" lang="en-US" altLang="ja-JP" dirty="0"/>
          </a:p>
          <a:p>
            <a:r>
              <a:rPr lang="ja-JP" altLang="en-US" dirty="0"/>
              <a:t>歴代固定資産税担当が</a:t>
            </a:r>
            <a:r>
              <a:rPr lang="en-US" altLang="ja-JP" dirty="0"/>
              <a:t>2</a:t>
            </a:r>
            <a:r>
              <a:rPr lang="ja-JP" altLang="en-US" dirty="0"/>
              <a:t>名応援</a:t>
            </a:r>
            <a:endParaRPr lang="en-US" altLang="ja-JP" dirty="0"/>
          </a:p>
          <a:p>
            <a:pPr marL="0" indent="0">
              <a:buNone/>
            </a:pPr>
            <a:r>
              <a:rPr lang="ja-JP" altLang="en-US" dirty="0"/>
              <a:t>　（～</a:t>
            </a:r>
            <a:r>
              <a:rPr lang="en-US" altLang="ja-JP" dirty="0"/>
              <a:t>11</a:t>
            </a:r>
            <a:r>
              <a:rPr lang="ja-JP" altLang="en-US" dirty="0"/>
              <a:t>月末）</a:t>
            </a:r>
            <a:endParaRPr lang="en-US" altLang="ja-JP" dirty="0"/>
          </a:p>
          <a:p>
            <a:pPr marL="0" indent="0">
              <a:buNone/>
            </a:pPr>
            <a:endParaRPr lang="en-US" altLang="ja-JP" dirty="0"/>
          </a:p>
          <a:p>
            <a:r>
              <a:rPr kumimoji="1" lang="ja-JP" altLang="en-US" dirty="0"/>
              <a:t>会計年度任用職員</a:t>
            </a:r>
            <a:r>
              <a:rPr lang="ja-JP" altLang="en-US" dirty="0"/>
              <a:t>１名（週</a:t>
            </a:r>
            <a:r>
              <a:rPr lang="en-US" altLang="ja-JP" dirty="0"/>
              <a:t>3</a:t>
            </a:r>
            <a:r>
              <a:rPr lang="ja-JP" altLang="en-US" dirty="0"/>
              <a:t>）</a:t>
            </a:r>
            <a:endParaRPr lang="en-US" altLang="ja-JP" dirty="0"/>
          </a:p>
          <a:p>
            <a:r>
              <a:rPr lang="ja-JP" altLang="en-US" dirty="0"/>
              <a:t>調査のガイド役として会計年度任用職員３名を採用</a:t>
            </a:r>
            <a:endParaRPr kumimoji="1" lang="en-US" altLang="ja-JP" dirty="0"/>
          </a:p>
        </p:txBody>
      </p:sp>
      <p:graphicFrame>
        <p:nvGraphicFramePr>
          <p:cNvPr id="7" name="コンテンツ プレースホルダー 6">
            <a:extLst>
              <a:ext uri="{FF2B5EF4-FFF2-40B4-BE49-F238E27FC236}">
                <a16:creationId xmlns:a16="http://schemas.microsoft.com/office/drawing/2014/main" id="{E8992F09-93A7-4471-8A4F-944C22CE411F}"/>
              </a:ext>
            </a:extLst>
          </p:cNvPr>
          <p:cNvGraphicFramePr>
            <a:graphicFrameLocks noGrp="1"/>
          </p:cNvGraphicFramePr>
          <p:nvPr>
            <p:ph sz="half" idx="1"/>
          </p:nvPr>
        </p:nvGraphicFramePr>
        <p:xfrm>
          <a:off x="684213" y="685800"/>
          <a:ext cx="8164512" cy="3614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9900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6EA41B-F92E-4218-845B-A3B7BF562020}"/>
              </a:ext>
            </a:extLst>
          </p:cNvPr>
          <p:cNvSpPr>
            <a:spLocks noGrp="1"/>
          </p:cNvSpPr>
          <p:nvPr>
            <p:ph type="title"/>
          </p:nvPr>
        </p:nvSpPr>
        <p:spPr/>
        <p:txBody>
          <a:bodyPr/>
          <a:lstStyle/>
          <a:p>
            <a:r>
              <a:rPr kumimoji="1" lang="ja-JP" altLang="en-US" dirty="0"/>
              <a:t>発災からの流れ</a:t>
            </a:r>
            <a:br>
              <a:rPr kumimoji="1" lang="en-US" altLang="ja-JP" dirty="0"/>
            </a:br>
            <a:r>
              <a:rPr kumimoji="1" lang="ja-JP" altLang="en-US" dirty="0"/>
              <a:t>（発災直後）</a:t>
            </a:r>
          </a:p>
        </p:txBody>
      </p:sp>
      <p:sp>
        <p:nvSpPr>
          <p:cNvPr id="4" name="コンテンツ プレースホルダー 3">
            <a:extLst>
              <a:ext uri="{FF2B5EF4-FFF2-40B4-BE49-F238E27FC236}">
                <a16:creationId xmlns:a16="http://schemas.microsoft.com/office/drawing/2014/main" id="{A45D4BF1-0A95-4F85-960B-F928036DF385}"/>
              </a:ext>
            </a:extLst>
          </p:cNvPr>
          <p:cNvSpPr>
            <a:spLocks noGrp="1"/>
          </p:cNvSpPr>
          <p:nvPr>
            <p:ph sz="half" idx="2"/>
          </p:nvPr>
        </p:nvSpPr>
        <p:spPr>
          <a:xfrm>
            <a:off x="6573309" y="463081"/>
            <a:ext cx="4934479" cy="5850343"/>
          </a:xfrm>
        </p:spPr>
        <p:txBody>
          <a:bodyPr>
            <a:normAutofit lnSpcReduction="10000"/>
          </a:bodyPr>
          <a:lstStyle/>
          <a:p>
            <a:r>
              <a:rPr kumimoji="1" lang="en-US" altLang="ja-JP" sz="2400" b="1" dirty="0">
                <a:highlight>
                  <a:srgbClr val="FFFF00"/>
                </a:highlight>
              </a:rPr>
              <a:t>10/9</a:t>
            </a:r>
            <a:r>
              <a:rPr kumimoji="1" lang="ja-JP" altLang="en-US" sz="2400" b="1" dirty="0">
                <a:highlight>
                  <a:srgbClr val="FFFF00"/>
                </a:highlight>
              </a:rPr>
              <a:t>（木）</a:t>
            </a:r>
            <a:r>
              <a:rPr lang="ja-JP" altLang="en-US" sz="2400" b="1" dirty="0">
                <a:highlight>
                  <a:srgbClr val="FFFF00"/>
                </a:highlight>
              </a:rPr>
              <a:t>台風</a:t>
            </a:r>
            <a:r>
              <a:rPr lang="en-US" altLang="ja-JP" sz="2400" b="1" dirty="0">
                <a:highlight>
                  <a:srgbClr val="FFFF00"/>
                </a:highlight>
              </a:rPr>
              <a:t>22</a:t>
            </a:r>
            <a:r>
              <a:rPr lang="ja-JP" altLang="en-US" sz="2400" b="1" dirty="0">
                <a:highlight>
                  <a:srgbClr val="FFFF00"/>
                </a:highlight>
              </a:rPr>
              <a:t>号通過</a:t>
            </a:r>
            <a:r>
              <a:rPr lang="ja-JP" altLang="en-US" sz="2400" b="1" dirty="0"/>
              <a:t>　　　</a:t>
            </a:r>
            <a:r>
              <a:rPr kumimoji="1" lang="ja-JP" altLang="en-US" dirty="0"/>
              <a:t>役場は臨時閉庁・併設のホールでは前日から避難所開設</a:t>
            </a:r>
            <a:endParaRPr kumimoji="1" lang="en-US" altLang="ja-JP" dirty="0"/>
          </a:p>
          <a:p>
            <a:r>
              <a:rPr lang="en-US" altLang="ja-JP" dirty="0"/>
              <a:t>10/10</a:t>
            </a:r>
            <a:r>
              <a:rPr lang="ja-JP" altLang="en-US" dirty="0"/>
              <a:t>（金）</a:t>
            </a:r>
            <a:r>
              <a:rPr lang="en-US" altLang="ja-JP" dirty="0"/>
              <a:t>AM</a:t>
            </a:r>
            <a:r>
              <a:rPr lang="ja-JP" altLang="en-US" dirty="0"/>
              <a:t>／</a:t>
            </a:r>
            <a:r>
              <a:rPr lang="en-US" altLang="ja-JP" dirty="0"/>
              <a:t>PM</a:t>
            </a:r>
            <a:r>
              <a:rPr lang="ja-JP" altLang="en-US" dirty="0"/>
              <a:t>関係者</a:t>
            </a:r>
            <a:r>
              <a:rPr lang="en-US" altLang="ja-JP" dirty="0"/>
              <a:t>WEB</a:t>
            </a:r>
            <a:r>
              <a:rPr lang="ja-JP" altLang="en-US" dirty="0"/>
              <a:t>会議宿レンタカー手配開始・システム</a:t>
            </a:r>
            <a:r>
              <a:rPr lang="en-US" altLang="ja-JP" dirty="0"/>
              <a:t>ID</a:t>
            </a:r>
            <a:r>
              <a:rPr lang="ja-JP" altLang="en-US" dirty="0"/>
              <a:t>申請問合せ・レンタル備品手配開始</a:t>
            </a:r>
            <a:endParaRPr lang="en-US" altLang="ja-JP" dirty="0"/>
          </a:p>
          <a:p>
            <a:r>
              <a:rPr kumimoji="1" lang="en-US" altLang="ja-JP" dirty="0"/>
              <a:t>10/11</a:t>
            </a:r>
            <a:r>
              <a:rPr kumimoji="1" lang="ja-JP" altLang="en-US" dirty="0"/>
              <a:t>（土）スケジュール調整打合せ</a:t>
            </a:r>
            <a:endParaRPr kumimoji="1" lang="en-US" altLang="ja-JP" dirty="0"/>
          </a:p>
          <a:p>
            <a:r>
              <a:rPr lang="en-US" altLang="ja-JP" dirty="0"/>
              <a:t>10/12</a:t>
            </a:r>
            <a:r>
              <a:rPr lang="ja-JP" altLang="en-US" dirty="0"/>
              <a:t>（日）関係者宿・弁当手配完了</a:t>
            </a:r>
            <a:endParaRPr lang="en-US" altLang="ja-JP" dirty="0"/>
          </a:p>
          <a:p>
            <a:r>
              <a:rPr lang="en-US" altLang="ja-JP" sz="2400" b="1" dirty="0">
                <a:highlight>
                  <a:srgbClr val="FFFF00"/>
                </a:highlight>
              </a:rPr>
              <a:t>10/13</a:t>
            </a:r>
            <a:r>
              <a:rPr lang="ja-JP" altLang="en-US" sz="2400" b="1" dirty="0">
                <a:highlight>
                  <a:srgbClr val="FFFF00"/>
                </a:highlight>
              </a:rPr>
              <a:t>（月・祝）台風</a:t>
            </a:r>
            <a:r>
              <a:rPr lang="en-US" altLang="ja-JP" sz="2400" b="1" dirty="0">
                <a:highlight>
                  <a:srgbClr val="FFFF00"/>
                </a:highlight>
              </a:rPr>
              <a:t>23</a:t>
            </a:r>
            <a:r>
              <a:rPr lang="ja-JP" altLang="en-US" sz="2400" b="1" dirty="0">
                <a:highlight>
                  <a:srgbClr val="FFFF00"/>
                </a:highlight>
              </a:rPr>
              <a:t>号通過</a:t>
            </a:r>
            <a:endParaRPr lang="en-US" altLang="ja-JP" sz="2400" b="1" dirty="0">
              <a:highlight>
                <a:srgbClr val="FFFF00"/>
              </a:highlight>
            </a:endParaRPr>
          </a:p>
          <a:p>
            <a:r>
              <a:rPr kumimoji="1" lang="en-US" altLang="ja-JP" dirty="0"/>
              <a:t>10/14</a:t>
            </a:r>
            <a:r>
              <a:rPr lang="ja-JP" altLang="en-US" dirty="0"/>
              <a:t>（火）備品レンタル完了</a:t>
            </a:r>
            <a:endParaRPr lang="en-US" altLang="ja-JP" dirty="0"/>
          </a:p>
          <a:p>
            <a:r>
              <a:rPr kumimoji="1" lang="en-US" altLang="ja-JP" dirty="0"/>
              <a:t>10/15</a:t>
            </a:r>
            <a:r>
              <a:rPr kumimoji="1" lang="ja-JP" altLang="en-US" dirty="0"/>
              <a:t>（水）関係者来島・</a:t>
            </a:r>
            <a:r>
              <a:rPr kumimoji="1" lang="en-US" altLang="ja-JP" dirty="0"/>
              <a:t>ID</a:t>
            </a:r>
            <a:r>
              <a:rPr kumimoji="1" lang="ja-JP" altLang="en-US" dirty="0"/>
              <a:t>申請・システム紹介</a:t>
            </a:r>
            <a:endParaRPr kumimoji="1" lang="en-US" altLang="ja-JP" dirty="0"/>
          </a:p>
          <a:p>
            <a:r>
              <a:rPr lang="en-US" altLang="ja-JP" dirty="0"/>
              <a:t>10/16</a:t>
            </a:r>
            <a:r>
              <a:rPr lang="ja-JP" altLang="en-US" dirty="0"/>
              <a:t>（木）研修手配・調査アポ取り</a:t>
            </a:r>
            <a:endParaRPr lang="en-US" altLang="ja-JP" dirty="0"/>
          </a:p>
          <a:p>
            <a:r>
              <a:rPr kumimoji="1" lang="en-US" altLang="ja-JP" b="1" dirty="0">
                <a:solidFill>
                  <a:srgbClr val="FF0000"/>
                </a:solidFill>
              </a:rPr>
              <a:t>10/17</a:t>
            </a:r>
            <a:r>
              <a:rPr kumimoji="1" lang="ja-JP" altLang="en-US" b="1" dirty="0">
                <a:solidFill>
                  <a:srgbClr val="FF0000"/>
                </a:solidFill>
              </a:rPr>
              <a:t>（金）</a:t>
            </a:r>
            <a:r>
              <a:rPr kumimoji="1" lang="ja-JP" altLang="en-US" dirty="0"/>
              <a:t>東京都調査応援班第</a:t>
            </a:r>
            <a:r>
              <a:rPr kumimoji="1" lang="en-US" altLang="ja-JP" dirty="0"/>
              <a:t>1</a:t>
            </a:r>
            <a:r>
              <a:rPr kumimoji="1" lang="ja-JP" altLang="en-US" dirty="0"/>
              <a:t>陣到着（</a:t>
            </a:r>
            <a:r>
              <a:rPr kumimoji="1" lang="en-US" altLang="ja-JP" dirty="0"/>
              <a:t>10</a:t>
            </a:r>
            <a:r>
              <a:rPr kumimoji="1" lang="ja-JP" altLang="en-US" dirty="0"/>
              <a:t>名）・操作研修・</a:t>
            </a:r>
            <a:r>
              <a:rPr kumimoji="1" lang="ja-JP" altLang="en-US" b="1" dirty="0">
                <a:solidFill>
                  <a:srgbClr val="FF0000"/>
                </a:solidFill>
              </a:rPr>
              <a:t>合同調査</a:t>
            </a:r>
          </a:p>
        </p:txBody>
      </p:sp>
      <p:pic>
        <p:nvPicPr>
          <p:cNvPr id="10" name="コンテンツ プレースホルダー 9">
            <a:extLst>
              <a:ext uri="{FF2B5EF4-FFF2-40B4-BE49-F238E27FC236}">
                <a16:creationId xmlns:a16="http://schemas.microsoft.com/office/drawing/2014/main" id="{42A782D6-980A-4F0C-85C1-ECBFAFDA1E6B}"/>
              </a:ext>
            </a:extLst>
          </p:cNvPr>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t="-2535"/>
          <a:stretch/>
        </p:blipFill>
        <p:spPr>
          <a:xfrm>
            <a:off x="611060" y="463081"/>
            <a:ext cx="4085145" cy="2849345"/>
          </a:xfrm>
        </p:spPr>
      </p:pic>
      <p:pic>
        <p:nvPicPr>
          <p:cNvPr id="12" name="図 11">
            <a:extLst>
              <a:ext uri="{FF2B5EF4-FFF2-40B4-BE49-F238E27FC236}">
                <a16:creationId xmlns:a16="http://schemas.microsoft.com/office/drawing/2014/main" id="{0FD43C62-6B23-4CB1-83D7-098E753027E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3672755" y="2007762"/>
            <a:ext cx="2412659" cy="2842476"/>
          </a:xfrm>
          <a:prstGeom prst="rect">
            <a:avLst/>
          </a:prstGeom>
        </p:spPr>
      </p:pic>
    </p:spTree>
    <p:extLst>
      <p:ext uri="{BB962C8B-B14F-4D97-AF65-F5344CB8AC3E}">
        <p14:creationId xmlns:p14="http://schemas.microsoft.com/office/powerpoint/2010/main" val="2747006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6EA41B-F92E-4218-845B-A3B7BF562020}"/>
              </a:ext>
            </a:extLst>
          </p:cNvPr>
          <p:cNvSpPr>
            <a:spLocks noGrp="1"/>
          </p:cNvSpPr>
          <p:nvPr>
            <p:ph type="title"/>
          </p:nvPr>
        </p:nvSpPr>
        <p:spPr/>
        <p:txBody>
          <a:bodyPr/>
          <a:lstStyle/>
          <a:p>
            <a:r>
              <a:rPr kumimoji="1" lang="ja-JP" altLang="en-US" dirty="0"/>
              <a:t>発災からの流れ</a:t>
            </a:r>
            <a:br>
              <a:rPr kumimoji="1" lang="en-US" altLang="ja-JP" dirty="0"/>
            </a:br>
            <a:r>
              <a:rPr kumimoji="1" lang="ja-JP" altLang="en-US" dirty="0"/>
              <a:t>（調査開始～）</a:t>
            </a:r>
          </a:p>
        </p:txBody>
      </p:sp>
      <p:sp>
        <p:nvSpPr>
          <p:cNvPr id="4" name="コンテンツ プレースホルダー 3">
            <a:extLst>
              <a:ext uri="{FF2B5EF4-FFF2-40B4-BE49-F238E27FC236}">
                <a16:creationId xmlns:a16="http://schemas.microsoft.com/office/drawing/2014/main" id="{A45D4BF1-0A95-4F85-960B-F928036DF385}"/>
              </a:ext>
            </a:extLst>
          </p:cNvPr>
          <p:cNvSpPr>
            <a:spLocks noGrp="1"/>
          </p:cNvSpPr>
          <p:nvPr>
            <p:ph sz="half" idx="2"/>
          </p:nvPr>
        </p:nvSpPr>
        <p:spPr>
          <a:xfrm>
            <a:off x="6751372" y="863601"/>
            <a:ext cx="4934479" cy="5449823"/>
          </a:xfrm>
        </p:spPr>
        <p:txBody>
          <a:bodyPr>
            <a:normAutofit fontScale="92500" lnSpcReduction="10000"/>
          </a:bodyPr>
          <a:lstStyle/>
          <a:p>
            <a:r>
              <a:rPr kumimoji="1" lang="en-US" altLang="ja-JP" b="1" dirty="0">
                <a:solidFill>
                  <a:srgbClr val="FF0000"/>
                </a:solidFill>
              </a:rPr>
              <a:t>10/17</a:t>
            </a:r>
            <a:r>
              <a:rPr kumimoji="1" lang="ja-JP" altLang="en-US" b="1" dirty="0">
                <a:solidFill>
                  <a:srgbClr val="FF0000"/>
                </a:solidFill>
              </a:rPr>
              <a:t>（金）合同調査</a:t>
            </a:r>
            <a:r>
              <a:rPr kumimoji="1" lang="ja-JP" altLang="en-US" dirty="0"/>
              <a:t>・目線合わせ</a:t>
            </a:r>
            <a:endParaRPr kumimoji="1" lang="en-US" altLang="ja-JP" dirty="0"/>
          </a:p>
          <a:p>
            <a:r>
              <a:rPr kumimoji="1" lang="en-US" altLang="ja-JP" dirty="0"/>
              <a:t>10/18</a:t>
            </a:r>
            <a:r>
              <a:rPr kumimoji="1" lang="ja-JP" altLang="en-US" dirty="0"/>
              <a:t>（</a:t>
            </a:r>
            <a:r>
              <a:rPr lang="ja-JP" altLang="en-US" dirty="0"/>
              <a:t>土</a:t>
            </a:r>
            <a:r>
              <a:rPr kumimoji="1" lang="ja-JP" altLang="en-US" dirty="0"/>
              <a:t>）班別調査開始（全</a:t>
            </a:r>
            <a:r>
              <a:rPr kumimoji="1" lang="en-US" altLang="ja-JP" dirty="0"/>
              <a:t>5</a:t>
            </a:r>
            <a:r>
              <a:rPr lang="ja-JP" altLang="en-US" dirty="0"/>
              <a:t>班）</a:t>
            </a:r>
            <a:endParaRPr lang="en-US" altLang="ja-JP" dirty="0"/>
          </a:p>
          <a:p>
            <a:r>
              <a:rPr kumimoji="1" lang="en-US" altLang="ja-JP" dirty="0"/>
              <a:t>10/24</a:t>
            </a:r>
            <a:r>
              <a:rPr kumimoji="1" lang="ja-JP" altLang="en-US" dirty="0"/>
              <a:t>（金）東京都調査応援第</a:t>
            </a:r>
            <a:r>
              <a:rPr kumimoji="1" lang="en-US" altLang="ja-JP" dirty="0"/>
              <a:t>2</a:t>
            </a:r>
            <a:r>
              <a:rPr kumimoji="1" lang="ja-JP" altLang="en-US" dirty="0"/>
              <a:t>陣到着（</a:t>
            </a:r>
            <a:r>
              <a:rPr kumimoji="1" lang="en-US" altLang="ja-JP" dirty="0"/>
              <a:t>20</a:t>
            </a:r>
            <a:r>
              <a:rPr kumimoji="1" lang="ja-JP" altLang="en-US" dirty="0"/>
              <a:t>名）・引継兼班別調査</a:t>
            </a:r>
            <a:endParaRPr kumimoji="1" lang="en-US" altLang="ja-JP" dirty="0"/>
          </a:p>
          <a:p>
            <a:r>
              <a:rPr lang="en-US" altLang="ja-JP" dirty="0"/>
              <a:t>10/25</a:t>
            </a:r>
            <a:r>
              <a:rPr lang="ja-JP" altLang="en-US" dirty="0"/>
              <a:t>（土）班別調査（全</a:t>
            </a:r>
            <a:r>
              <a:rPr lang="en-US" altLang="ja-JP" dirty="0"/>
              <a:t>10</a:t>
            </a:r>
            <a:r>
              <a:rPr lang="ja-JP" altLang="en-US" dirty="0"/>
              <a:t>班）</a:t>
            </a:r>
            <a:endParaRPr kumimoji="1" lang="en-US" altLang="ja-JP" dirty="0"/>
          </a:p>
          <a:p>
            <a:r>
              <a:rPr lang="en-US" altLang="ja-JP" dirty="0"/>
              <a:t>10/27</a:t>
            </a:r>
            <a:r>
              <a:rPr lang="ja-JP" altLang="en-US" dirty="0"/>
              <a:t>（月）ローラー調査開始</a:t>
            </a:r>
            <a:endParaRPr lang="en-US" altLang="ja-JP" dirty="0"/>
          </a:p>
          <a:p>
            <a:r>
              <a:rPr lang="en-US" altLang="ja-JP" dirty="0"/>
              <a:t>10/30</a:t>
            </a:r>
            <a:r>
              <a:rPr lang="ja-JP" altLang="en-US" dirty="0"/>
              <a:t>（木）ローラー調査終了</a:t>
            </a:r>
            <a:endParaRPr lang="en-US" altLang="ja-JP" dirty="0"/>
          </a:p>
          <a:p>
            <a:r>
              <a:rPr lang="en-US" altLang="ja-JP" b="1" dirty="0">
                <a:solidFill>
                  <a:srgbClr val="FF0000"/>
                </a:solidFill>
              </a:rPr>
              <a:t>10/31</a:t>
            </a:r>
            <a:r>
              <a:rPr lang="ja-JP" altLang="en-US" b="1" dirty="0">
                <a:solidFill>
                  <a:srgbClr val="FF0000"/>
                </a:solidFill>
              </a:rPr>
              <a:t>（金）罹災証明書発行開始</a:t>
            </a:r>
            <a:r>
              <a:rPr lang="ja-JP" altLang="en-US" dirty="0">
                <a:solidFill>
                  <a:srgbClr val="FF0000"/>
                </a:solidFill>
              </a:rPr>
              <a:t>　　　　</a:t>
            </a:r>
            <a:r>
              <a:rPr lang="ja-JP" altLang="en-US" dirty="0"/>
              <a:t>東京都調査応援第</a:t>
            </a:r>
            <a:r>
              <a:rPr lang="en-US" altLang="ja-JP" dirty="0"/>
              <a:t>3</a:t>
            </a:r>
            <a:r>
              <a:rPr lang="ja-JP" altLang="en-US" dirty="0"/>
              <a:t>陣到着（</a:t>
            </a:r>
            <a:r>
              <a:rPr lang="en-US" altLang="ja-JP" dirty="0"/>
              <a:t>20</a:t>
            </a:r>
            <a:r>
              <a:rPr lang="ja-JP" altLang="en-US" dirty="0"/>
              <a:t>名）引継兼調査</a:t>
            </a:r>
            <a:endParaRPr lang="en-US" altLang="ja-JP" dirty="0">
              <a:solidFill>
                <a:srgbClr val="FF0000"/>
              </a:solidFill>
            </a:endParaRPr>
          </a:p>
          <a:p>
            <a:r>
              <a:rPr lang="ja-JP" altLang="en-US" dirty="0"/>
              <a:t>以降</a:t>
            </a:r>
            <a:r>
              <a:rPr lang="en-US" altLang="ja-JP" dirty="0"/>
              <a:t>11/28</a:t>
            </a:r>
            <a:r>
              <a:rPr lang="ja-JP" altLang="en-US" dirty="0"/>
              <a:t>（金）まで毎週金曜日に調査応援来島・引き継ぎ交替実施</a:t>
            </a:r>
            <a:endParaRPr lang="en-US" altLang="ja-JP" dirty="0"/>
          </a:p>
          <a:p>
            <a:r>
              <a:rPr lang="en-US" altLang="ja-JP" dirty="0"/>
              <a:t>11/26</a:t>
            </a:r>
            <a:r>
              <a:rPr lang="ja-JP" altLang="en-US" dirty="0"/>
              <a:t>（水）不動産鑑定士協会来島</a:t>
            </a:r>
            <a:endParaRPr lang="en-US" altLang="ja-JP" dirty="0"/>
          </a:p>
          <a:p>
            <a:r>
              <a:rPr lang="en-US" altLang="ja-JP" dirty="0"/>
              <a:t>12/ 7 </a:t>
            </a:r>
            <a:r>
              <a:rPr lang="ja-JP" altLang="en-US" dirty="0"/>
              <a:t>（金）東京都調査応援第</a:t>
            </a:r>
            <a:r>
              <a:rPr lang="en-US" altLang="ja-JP" dirty="0"/>
              <a:t>7</a:t>
            </a:r>
            <a:r>
              <a:rPr lang="ja-JP" altLang="en-US" dirty="0"/>
              <a:t>陣離島</a:t>
            </a:r>
            <a:endParaRPr lang="en-US" altLang="ja-JP" dirty="0"/>
          </a:p>
          <a:p>
            <a:r>
              <a:rPr lang="ja-JP" altLang="en-US" dirty="0"/>
              <a:t>以降は町税務課職員のみで調査実施</a:t>
            </a:r>
            <a:endParaRPr kumimoji="1" lang="en-US" altLang="ja-JP" dirty="0"/>
          </a:p>
          <a:p>
            <a:pPr marL="0" indent="0">
              <a:buNone/>
            </a:pPr>
            <a:endParaRPr kumimoji="1" lang="ja-JP" altLang="en-US" dirty="0"/>
          </a:p>
        </p:txBody>
      </p:sp>
      <p:pic>
        <p:nvPicPr>
          <p:cNvPr id="6" name="コンテンツ プレースホルダー 5">
            <a:extLst>
              <a:ext uri="{FF2B5EF4-FFF2-40B4-BE49-F238E27FC236}">
                <a16:creationId xmlns:a16="http://schemas.microsoft.com/office/drawing/2014/main" id="{277E4FAB-EA0B-4D7D-8540-55794F0AD08C}"/>
              </a:ext>
            </a:extLst>
          </p:cNvPr>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a:stretch/>
        </p:blipFill>
        <p:spPr>
          <a:xfrm>
            <a:off x="4284133" y="2714496"/>
            <a:ext cx="2177859" cy="3545672"/>
          </a:xfrm>
        </p:spPr>
      </p:pic>
    </p:spTree>
    <p:extLst>
      <p:ext uri="{BB962C8B-B14F-4D97-AF65-F5344CB8AC3E}">
        <p14:creationId xmlns:p14="http://schemas.microsoft.com/office/powerpoint/2010/main" val="3263064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6EA41B-F92E-4218-845B-A3B7BF562020}"/>
              </a:ext>
            </a:extLst>
          </p:cNvPr>
          <p:cNvSpPr>
            <a:spLocks noGrp="1"/>
          </p:cNvSpPr>
          <p:nvPr>
            <p:ph type="title"/>
          </p:nvPr>
        </p:nvSpPr>
        <p:spPr/>
        <p:txBody>
          <a:bodyPr/>
          <a:lstStyle/>
          <a:p>
            <a:r>
              <a:rPr kumimoji="1" lang="ja-JP" altLang="en-US" dirty="0"/>
              <a:t>発災からの流れ</a:t>
            </a:r>
            <a:br>
              <a:rPr kumimoji="1" lang="en-US" altLang="ja-JP" dirty="0"/>
            </a:br>
            <a:r>
              <a:rPr kumimoji="1" lang="ja-JP" altLang="en-US" dirty="0"/>
              <a:t>（発行開始～）</a:t>
            </a:r>
          </a:p>
        </p:txBody>
      </p:sp>
      <p:sp>
        <p:nvSpPr>
          <p:cNvPr id="4" name="コンテンツ プレースホルダー 3">
            <a:extLst>
              <a:ext uri="{FF2B5EF4-FFF2-40B4-BE49-F238E27FC236}">
                <a16:creationId xmlns:a16="http://schemas.microsoft.com/office/drawing/2014/main" id="{A45D4BF1-0A95-4F85-960B-F928036DF385}"/>
              </a:ext>
            </a:extLst>
          </p:cNvPr>
          <p:cNvSpPr>
            <a:spLocks noGrp="1"/>
          </p:cNvSpPr>
          <p:nvPr>
            <p:ph sz="half" idx="2"/>
          </p:nvPr>
        </p:nvSpPr>
        <p:spPr>
          <a:xfrm>
            <a:off x="6573309" y="676273"/>
            <a:ext cx="4934479" cy="5449823"/>
          </a:xfrm>
        </p:spPr>
        <p:txBody>
          <a:bodyPr>
            <a:normAutofit fontScale="92500" lnSpcReduction="20000"/>
          </a:bodyPr>
          <a:lstStyle/>
          <a:p>
            <a:r>
              <a:rPr kumimoji="1" lang="en-US" altLang="ja-JP" dirty="0"/>
              <a:t>10/29</a:t>
            </a:r>
            <a:r>
              <a:rPr kumimoji="1" lang="ja-JP" altLang="en-US" dirty="0"/>
              <a:t>（水）東京都発行応援第</a:t>
            </a:r>
            <a:r>
              <a:rPr kumimoji="1" lang="en-US" altLang="ja-JP" dirty="0"/>
              <a:t>1</a:t>
            </a:r>
            <a:r>
              <a:rPr kumimoji="1" lang="ja-JP" altLang="en-US" dirty="0"/>
              <a:t>陣来島（</a:t>
            </a:r>
            <a:r>
              <a:rPr kumimoji="1" lang="en-US" altLang="ja-JP" dirty="0"/>
              <a:t>8</a:t>
            </a:r>
            <a:r>
              <a:rPr kumimoji="1" lang="ja-JP" altLang="en-US" dirty="0"/>
              <a:t>名）</a:t>
            </a:r>
            <a:r>
              <a:rPr lang="ja-JP" altLang="en-US" dirty="0"/>
              <a:t>・会場設営</a:t>
            </a:r>
            <a:endParaRPr lang="en-US" altLang="ja-JP" dirty="0"/>
          </a:p>
          <a:p>
            <a:r>
              <a:rPr kumimoji="1" lang="en-US" altLang="ja-JP" dirty="0"/>
              <a:t>10/30</a:t>
            </a:r>
            <a:r>
              <a:rPr kumimoji="1" lang="ja-JP" altLang="en-US" dirty="0"/>
              <a:t>（木）発行操作研修</a:t>
            </a:r>
            <a:endParaRPr kumimoji="1" lang="en-US" altLang="ja-JP" dirty="0"/>
          </a:p>
          <a:p>
            <a:r>
              <a:rPr lang="en-US" altLang="ja-JP" b="1" dirty="0">
                <a:solidFill>
                  <a:srgbClr val="FF0000"/>
                </a:solidFill>
              </a:rPr>
              <a:t>10/31</a:t>
            </a:r>
            <a:r>
              <a:rPr lang="ja-JP" altLang="en-US" b="1" dirty="0">
                <a:solidFill>
                  <a:srgbClr val="FF0000"/>
                </a:solidFill>
              </a:rPr>
              <a:t>（金）罹災証明書発行開始</a:t>
            </a:r>
            <a:r>
              <a:rPr lang="ja-JP" altLang="en-US" b="1" dirty="0"/>
              <a:t>・</a:t>
            </a:r>
            <a:r>
              <a:rPr kumimoji="1" lang="ja-JP" altLang="en-US" dirty="0"/>
              <a:t>第一回</a:t>
            </a:r>
            <a:r>
              <a:rPr lang="ja-JP" altLang="en-US" dirty="0"/>
              <a:t>支援窓口開設（</a:t>
            </a:r>
            <a:r>
              <a:rPr lang="en-US" altLang="ja-JP" dirty="0"/>
              <a:t>4</a:t>
            </a:r>
            <a:r>
              <a:rPr lang="ja-JP" altLang="en-US" dirty="0"/>
              <a:t>日間）</a:t>
            </a:r>
            <a:endParaRPr lang="en-US" altLang="ja-JP" dirty="0"/>
          </a:p>
          <a:p>
            <a:r>
              <a:rPr kumimoji="1" lang="en-US" altLang="ja-JP" dirty="0"/>
              <a:t>11/5</a:t>
            </a:r>
            <a:r>
              <a:rPr kumimoji="1" lang="ja-JP" altLang="en-US" dirty="0"/>
              <a:t>（水）東京都・大島町発行応援第</a:t>
            </a:r>
            <a:r>
              <a:rPr kumimoji="1" lang="en-US" altLang="ja-JP" dirty="0"/>
              <a:t>2</a:t>
            </a:r>
            <a:r>
              <a:rPr kumimoji="1" lang="ja-JP" altLang="en-US" dirty="0"/>
              <a:t>陣来島（</a:t>
            </a:r>
            <a:r>
              <a:rPr kumimoji="1" lang="en-US" altLang="ja-JP" dirty="0"/>
              <a:t>10</a:t>
            </a:r>
            <a:r>
              <a:rPr kumimoji="1" lang="ja-JP" altLang="en-US" dirty="0"/>
              <a:t>名）</a:t>
            </a:r>
            <a:endParaRPr kumimoji="1" lang="en-US" altLang="ja-JP" dirty="0"/>
          </a:p>
          <a:p>
            <a:r>
              <a:rPr lang="ja-JP" altLang="en-US" dirty="0"/>
              <a:t>以降</a:t>
            </a:r>
            <a:r>
              <a:rPr lang="en-US" altLang="ja-JP" dirty="0"/>
              <a:t>12/17</a:t>
            </a:r>
            <a:r>
              <a:rPr lang="ja-JP" altLang="en-US" dirty="0"/>
              <a:t>（水）まで毎週水曜日に発行応援来島・引き継ぎ交替実施</a:t>
            </a:r>
            <a:endParaRPr lang="en-US" altLang="ja-JP" dirty="0"/>
          </a:p>
          <a:p>
            <a:r>
              <a:rPr kumimoji="1" lang="en-US" altLang="ja-JP" dirty="0"/>
              <a:t>11/21</a:t>
            </a:r>
            <a:r>
              <a:rPr kumimoji="1" lang="ja-JP" altLang="en-US" dirty="0"/>
              <a:t>（金）第二回支援窓口開設（</a:t>
            </a:r>
            <a:r>
              <a:rPr kumimoji="1" lang="en-US" altLang="ja-JP" dirty="0"/>
              <a:t>4</a:t>
            </a:r>
            <a:r>
              <a:rPr kumimoji="1" lang="ja-JP" altLang="en-US" dirty="0"/>
              <a:t>日間）</a:t>
            </a:r>
            <a:endParaRPr kumimoji="1" lang="en-US" altLang="ja-JP" dirty="0"/>
          </a:p>
          <a:p>
            <a:r>
              <a:rPr lang="en-US" altLang="ja-JP" dirty="0"/>
              <a:t>11/29</a:t>
            </a:r>
            <a:r>
              <a:rPr lang="ja-JP" altLang="en-US" dirty="0"/>
              <a:t>（土）発行会場撤収・相談室へ移動</a:t>
            </a:r>
            <a:endParaRPr lang="en-US" altLang="ja-JP" dirty="0"/>
          </a:p>
          <a:p>
            <a:r>
              <a:rPr kumimoji="1" lang="en-US" altLang="ja-JP" dirty="0"/>
              <a:t>12/19</a:t>
            </a:r>
            <a:r>
              <a:rPr kumimoji="1" lang="ja-JP" altLang="en-US" dirty="0"/>
              <a:t>（金）相談室撤収</a:t>
            </a:r>
            <a:endParaRPr kumimoji="1" lang="en-US" altLang="ja-JP" dirty="0"/>
          </a:p>
          <a:p>
            <a:r>
              <a:rPr kumimoji="1" lang="en-US" altLang="ja-JP" dirty="0"/>
              <a:t>12/20</a:t>
            </a:r>
            <a:r>
              <a:rPr kumimoji="1" lang="ja-JP" altLang="en-US" dirty="0"/>
              <a:t>（土）東京都発行応援第</a:t>
            </a:r>
            <a:r>
              <a:rPr kumimoji="1" lang="en-US" altLang="ja-JP" dirty="0"/>
              <a:t>8</a:t>
            </a:r>
            <a:r>
              <a:rPr kumimoji="1" lang="ja-JP" altLang="en-US" dirty="0"/>
              <a:t>陣離島</a:t>
            </a:r>
            <a:endParaRPr kumimoji="1" lang="en-US" altLang="ja-JP" dirty="0"/>
          </a:p>
          <a:p>
            <a:r>
              <a:rPr lang="ja-JP" altLang="en-US" dirty="0"/>
              <a:t>以降は税務課窓口にて発行</a:t>
            </a:r>
            <a:endParaRPr kumimoji="1" lang="en-US" altLang="ja-JP" dirty="0"/>
          </a:p>
        </p:txBody>
      </p:sp>
    </p:spTree>
    <p:extLst>
      <p:ext uri="{BB962C8B-B14F-4D97-AF65-F5344CB8AC3E}">
        <p14:creationId xmlns:p14="http://schemas.microsoft.com/office/powerpoint/2010/main" val="1040123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2383CC-4BEF-4BF4-9DC6-D0BA18A37513}"/>
              </a:ext>
            </a:extLst>
          </p:cNvPr>
          <p:cNvSpPr>
            <a:spLocks noGrp="1"/>
          </p:cNvSpPr>
          <p:nvPr>
            <p:ph type="title"/>
          </p:nvPr>
        </p:nvSpPr>
        <p:spPr/>
        <p:txBody>
          <a:bodyPr>
            <a:normAutofit/>
          </a:bodyPr>
          <a:lstStyle/>
          <a:p>
            <a:r>
              <a:rPr lang="ja-JP" altLang="en-US" sz="4000" dirty="0"/>
              <a:t>税務課として担うことになった業務</a:t>
            </a:r>
            <a:br>
              <a:rPr lang="en-US" altLang="ja-JP" sz="4000" dirty="0"/>
            </a:br>
            <a:r>
              <a:rPr lang="ja-JP" altLang="en-US" sz="4000" dirty="0"/>
              <a:t>（</a:t>
            </a:r>
            <a:r>
              <a:rPr lang="ja-JP" altLang="en-US" dirty="0"/>
              <a:t>発行後</a:t>
            </a:r>
            <a:r>
              <a:rPr lang="ja-JP" altLang="en-US" sz="4000" dirty="0"/>
              <a:t>～）</a:t>
            </a:r>
            <a:endParaRPr kumimoji="1" lang="ja-JP" altLang="en-US" dirty="0"/>
          </a:p>
        </p:txBody>
      </p:sp>
      <p:sp>
        <p:nvSpPr>
          <p:cNvPr id="12" name="テキスト プレースホルダー 11">
            <a:extLst>
              <a:ext uri="{FF2B5EF4-FFF2-40B4-BE49-F238E27FC236}">
                <a16:creationId xmlns:a16="http://schemas.microsoft.com/office/drawing/2014/main" id="{71D208B6-965E-4892-BB53-EF205A76C864}"/>
              </a:ext>
            </a:extLst>
          </p:cNvPr>
          <p:cNvSpPr>
            <a:spLocks noGrp="1"/>
          </p:cNvSpPr>
          <p:nvPr>
            <p:ph type="body" idx="1"/>
          </p:nvPr>
        </p:nvSpPr>
        <p:spPr/>
        <p:txBody>
          <a:bodyPr/>
          <a:lstStyle/>
          <a:p>
            <a:r>
              <a:rPr lang="ja-JP" altLang="en-US" dirty="0"/>
              <a:t>税務課の本来業務</a:t>
            </a:r>
            <a:endParaRPr lang="en-US" altLang="ja-JP" dirty="0"/>
          </a:p>
        </p:txBody>
      </p:sp>
      <p:sp>
        <p:nvSpPr>
          <p:cNvPr id="3" name="コンテンツ プレースホルダー 2">
            <a:extLst>
              <a:ext uri="{FF2B5EF4-FFF2-40B4-BE49-F238E27FC236}">
                <a16:creationId xmlns:a16="http://schemas.microsoft.com/office/drawing/2014/main" id="{C671F947-C8CB-4BDB-B5A2-54609ECDCB70}"/>
              </a:ext>
            </a:extLst>
          </p:cNvPr>
          <p:cNvSpPr>
            <a:spLocks noGrp="1"/>
          </p:cNvSpPr>
          <p:nvPr>
            <p:ph sz="half" idx="2"/>
          </p:nvPr>
        </p:nvSpPr>
        <p:spPr/>
        <p:txBody>
          <a:bodyPr>
            <a:normAutofit/>
          </a:bodyPr>
          <a:lstStyle/>
          <a:p>
            <a:r>
              <a:rPr lang="ja-JP" altLang="en-US" dirty="0"/>
              <a:t>税の減免・更正処理</a:t>
            </a:r>
            <a:endParaRPr lang="en-US" altLang="ja-JP" dirty="0"/>
          </a:p>
          <a:p>
            <a:pPr marL="0" indent="0">
              <a:buNone/>
            </a:pPr>
            <a:r>
              <a:rPr lang="ja-JP" altLang="en-US" sz="2000" dirty="0"/>
              <a:t>　</a:t>
            </a:r>
            <a:r>
              <a:rPr lang="ja-JP" altLang="en-US" sz="1800" dirty="0"/>
              <a:t>（住民税・固定資産税・国民健康保険税）</a:t>
            </a:r>
            <a:endParaRPr lang="en-US" altLang="ja-JP" sz="1800" dirty="0"/>
          </a:p>
          <a:p>
            <a:pPr marL="0" indent="0">
              <a:buNone/>
            </a:pPr>
            <a:endParaRPr lang="en-US" altLang="ja-JP" sz="1800" dirty="0"/>
          </a:p>
          <a:p>
            <a:r>
              <a:rPr lang="ja-JP" altLang="en-US" dirty="0"/>
              <a:t>滅失確認</a:t>
            </a:r>
            <a:endParaRPr lang="en-US" altLang="ja-JP" dirty="0"/>
          </a:p>
          <a:p>
            <a:r>
              <a:rPr lang="ja-JP" altLang="en-US" dirty="0"/>
              <a:t>確定申告作成相談</a:t>
            </a:r>
            <a:r>
              <a:rPr lang="ja-JP" altLang="en-US" sz="2000" dirty="0"/>
              <a:t>（雑損控除）</a:t>
            </a:r>
            <a:endParaRPr lang="en-US" altLang="ja-JP" sz="2000" dirty="0"/>
          </a:p>
          <a:p>
            <a:pPr marL="0" indent="0">
              <a:buNone/>
            </a:pPr>
            <a:endParaRPr lang="en-US" altLang="ja-JP" dirty="0"/>
          </a:p>
          <a:p>
            <a:pPr marL="0" indent="0">
              <a:buNone/>
            </a:pPr>
            <a:endParaRPr lang="en-US" altLang="ja-JP" sz="2000" dirty="0"/>
          </a:p>
          <a:p>
            <a:pPr marL="0" indent="0">
              <a:buNone/>
            </a:pPr>
            <a:endParaRPr lang="en-US" altLang="ja-JP" dirty="0"/>
          </a:p>
          <a:p>
            <a:endParaRPr lang="en-US" altLang="ja-JP" dirty="0"/>
          </a:p>
          <a:p>
            <a:pPr marL="0" indent="0">
              <a:buNone/>
            </a:pPr>
            <a:endParaRPr lang="en-US" altLang="ja-JP" dirty="0"/>
          </a:p>
          <a:p>
            <a:pPr marL="0" indent="0">
              <a:buNone/>
            </a:pPr>
            <a:endParaRPr lang="en-US" altLang="ja-JP" dirty="0"/>
          </a:p>
          <a:p>
            <a:pPr marL="0" indent="0">
              <a:buNone/>
            </a:pPr>
            <a:endParaRPr lang="en-US" altLang="ja-JP" sz="1800" dirty="0"/>
          </a:p>
        </p:txBody>
      </p:sp>
      <p:sp>
        <p:nvSpPr>
          <p:cNvPr id="10" name="コンテンツ プレースホルダー 9">
            <a:extLst>
              <a:ext uri="{FF2B5EF4-FFF2-40B4-BE49-F238E27FC236}">
                <a16:creationId xmlns:a16="http://schemas.microsoft.com/office/drawing/2014/main" id="{7FA929C3-6DC8-43D8-B01F-3A9A7F4D83AD}"/>
              </a:ext>
            </a:extLst>
          </p:cNvPr>
          <p:cNvSpPr>
            <a:spLocks noGrp="1"/>
          </p:cNvSpPr>
          <p:nvPr>
            <p:ph sz="quarter" idx="4"/>
          </p:nvPr>
        </p:nvSpPr>
        <p:spPr/>
        <p:txBody>
          <a:bodyPr>
            <a:normAutofit/>
          </a:bodyPr>
          <a:lstStyle/>
          <a:p>
            <a:r>
              <a:rPr lang="ja-JP" altLang="en-US" dirty="0"/>
              <a:t>罹災／被災証明書発行（自己判定方式）</a:t>
            </a:r>
            <a:endParaRPr lang="en-US" altLang="ja-JP" dirty="0"/>
          </a:p>
          <a:p>
            <a:r>
              <a:rPr lang="ja-JP" altLang="en-US" dirty="0"/>
              <a:t>再調査</a:t>
            </a:r>
            <a:endParaRPr lang="en-US" altLang="ja-JP" sz="2000" dirty="0"/>
          </a:p>
          <a:p>
            <a:r>
              <a:rPr lang="ja-JP" altLang="en-US" dirty="0"/>
              <a:t>解体証明書</a:t>
            </a:r>
            <a:endParaRPr lang="en-US" altLang="ja-JP" dirty="0"/>
          </a:p>
          <a:p>
            <a:pPr marL="0" indent="0">
              <a:buNone/>
            </a:pPr>
            <a:endParaRPr lang="en-US" altLang="ja-JP" sz="2000" dirty="0"/>
          </a:p>
          <a:p>
            <a:pPr marL="0" indent="0">
              <a:buNone/>
            </a:pPr>
            <a:endParaRPr lang="en-US" altLang="ja-JP" dirty="0"/>
          </a:p>
          <a:p>
            <a:pPr marL="0" indent="0">
              <a:buNone/>
            </a:pPr>
            <a:endParaRPr lang="en-US" altLang="ja-JP" dirty="0"/>
          </a:p>
          <a:p>
            <a:endParaRPr lang="en-US" altLang="ja-JP" dirty="0"/>
          </a:p>
          <a:p>
            <a:endParaRPr lang="en-US" altLang="ja-JP" dirty="0"/>
          </a:p>
          <a:p>
            <a:endParaRPr lang="en-US" altLang="ja-JP" dirty="0"/>
          </a:p>
          <a:p>
            <a:pPr marL="0" indent="0">
              <a:buNone/>
            </a:pPr>
            <a:endParaRPr lang="ja-JP" altLang="en-US" dirty="0"/>
          </a:p>
        </p:txBody>
      </p:sp>
    </p:spTree>
    <p:extLst>
      <p:ext uri="{BB962C8B-B14F-4D97-AF65-F5344CB8AC3E}">
        <p14:creationId xmlns:p14="http://schemas.microsoft.com/office/powerpoint/2010/main" val="211516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B92761-C409-45ED-A544-4990AF8EE18C}"/>
              </a:ext>
            </a:extLst>
          </p:cNvPr>
          <p:cNvSpPr>
            <a:spLocks noGrp="1"/>
          </p:cNvSpPr>
          <p:nvPr>
            <p:ph type="ctrTitle"/>
          </p:nvPr>
        </p:nvSpPr>
        <p:spPr/>
        <p:txBody>
          <a:bodyPr/>
          <a:lstStyle/>
          <a:p>
            <a:r>
              <a:rPr lang="ja-JP" altLang="en-US" dirty="0"/>
              <a:t>八丈島ってどこ？？</a:t>
            </a:r>
            <a:endParaRPr kumimoji="1" lang="ja-JP" altLang="en-US" dirty="0"/>
          </a:p>
        </p:txBody>
      </p:sp>
      <p:sp>
        <p:nvSpPr>
          <p:cNvPr id="4" name="字幕 3">
            <a:extLst>
              <a:ext uri="{FF2B5EF4-FFF2-40B4-BE49-F238E27FC236}">
                <a16:creationId xmlns:a16="http://schemas.microsoft.com/office/drawing/2014/main" id="{7AF74FD6-9F54-4D7A-9003-40081A8056A1}"/>
              </a:ext>
            </a:extLst>
          </p:cNvPr>
          <p:cNvSpPr>
            <a:spLocks noGrp="1"/>
          </p:cNvSpPr>
          <p:nvPr>
            <p:ph type="subTitle" idx="1"/>
          </p:nvPr>
        </p:nvSpPr>
        <p:spPr/>
        <p:txBody>
          <a:bodyPr/>
          <a:lstStyle/>
          <a:p>
            <a:r>
              <a:rPr lang="ja-JP" altLang="en-US" dirty="0">
                <a:solidFill>
                  <a:schemeClr val="tx1"/>
                </a:solidFill>
              </a:rPr>
              <a:t>伊豆諸島</a:t>
            </a:r>
            <a:endParaRPr lang="en-US" altLang="ja-JP" dirty="0">
              <a:solidFill>
                <a:schemeClr val="tx1"/>
              </a:solidFill>
            </a:endParaRPr>
          </a:p>
          <a:p>
            <a:r>
              <a:rPr lang="ja-JP" altLang="en-US" dirty="0">
                <a:solidFill>
                  <a:schemeClr val="tx1"/>
                </a:solidFill>
              </a:rPr>
              <a:t>東京都八丈島八丈町</a:t>
            </a:r>
            <a:endParaRPr lang="en-US" altLang="ja-JP" dirty="0">
              <a:solidFill>
                <a:schemeClr val="tx1"/>
              </a:solidFill>
            </a:endParaRPr>
          </a:p>
          <a:p>
            <a:r>
              <a:rPr lang="ja-JP" altLang="en-US" dirty="0">
                <a:solidFill>
                  <a:schemeClr val="tx1"/>
                </a:solidFill>
              </a:rPr>
              <a:t>羽田空港から飛行機で</a:t>
            </a:r>
            <a:r>
              <a:rPr lang="en-US" altLang="ja-JP" dirty="0">
                <a:solidFill>
                  <a:schemeClr val="tx1"/>
                </a:solidFill>
              </a:rPr>
              <a:t>55</a:t>
            </a:r>
            <a:r>
              <a:rPr lang="ja-JP" altLang="en-US" dirty="0">
                <a:solidFill>
                  <a:schemeClr val="tx1"/>
                </a:solidFill>
              </a:rPr>
              <a:t>分（</a:t>
            </a:r>
            <a:r>
              <a:rPr lang="en-US" altLang="ja-JP" dirty="0">
                <a:solidFill>
                  <a:schemeClr val="tx1"/>
                </a:solidFill>
              </a:rPr>
              <a:t>1</a:t>
            </a:r>
            <a:r>
              <a:rPr lang="ja-JP" altLang="en-US" dirty="0">
                <a:solidFill>
                  <a:schemeClr val="tx1"/>
                </a:solidFill>
              </a:rPr>
              <a:t>日</a:t>
            </a:r>
            <a:r>
              <a:rPr lang="en-US" altLang="ja-JP" dirty="0">
                <a:solidFill>
                  <a:schemeClr val="tx1"/>
                </a:solidFill>
              </a:rPr>
              <a:t>3</a:t>
            </a:r>
            <a:r>
              <a:rPr lang="ja-JP" altLang="en-US" dirty="0">
                <a:solidFill>
                  <a:schemeClr val="tx1"/>
                </a:solidFill>
              </a:rPr>
              <a:t>便）</a:t>
            </a:r>
            <a:endParaRPr lang="en-US" altLang="ja-JP" dirty="0">
              <a:solidFill>
                <a:schemeClr val="tx1"/>
              </a:solidFill>
            </a:endParaRPr>
          </a:p>
          <a:p>
            <a:r>
              <a:rPr lang="ja-JP" altLang="en-US" dirty="0">
                <a:solidFill>
                  <a:schemeClr val="tx1"/>
                </a:solidFill>
              </a:rPr>
              <a:t>竹芝から船で</a:t>
            </a:r>
            <a:r>
              <a:rPr lang="en-US" altLang="ja-JP" dirty="0">
                <a:solidFill>
                  <a:schemeClr val="tx1"/>
                </a:solidFill>
              </a:rPr>
              <a:t>11</a:t>
            </a:r>
            <a:r>
              <a:rPr lang="ja-JP" altLang="en-US" dirty="0">
                <a:solidFill>
                  <a:schemeClr val="tx1"/>
                </a:solidFill>
              </a:rPr>
              <a:t>時間（</a:t>
            </a:r>
            <a:r>
              <a:rPr lang="en-US" altLang="ja-JP" dirty="0">
                <a:solidFill>
                  <a:schemeClr val="tx1"/>
                </a:solidFill>
              </a:rPr>
              <a:t>1</a:t>
            </a:r>
            <a:r>
              <a:rPr lang="ja-JP" altLang="en-US" dirty="0">
                <a:solidFill>
                  <a:schemeClr val="tx1"/>
                </a:solidFill>
              </a:rPr>
              <a:t>日</a:t>
            </a:r>
            <a:r>
              <a:rPr lang="en-US" altLang="ja-JP" dirty="0">
                <a:solidFill>
                  <a:schemeClr val="tx1"/>
                </a:solidFill>
              </a:rPr>
              <a:t>1</a:t>
            </a:r>
            <a:r>
              <a:rPr lang="ja-JP" altLang="en-US" dirty="0">
                <a:solidFill>
                  <a:schemeClr val="tx1"/>
                </a:solidFill>
              </a:rPr>
              <a:t>便）</a:t>
            </a:r>
          </a:p>
        </p:txBody>
      </p:sp>
      <p:pic>
        <p:nvPicPr>
          <p:cNvPr id="5" name="図 4">
            <a:extLst>
              <a:ext uri="{FF2B5EF4-FFF2-40B4-BE49-F238E27FC236}">
                <a16:creationId xmlns:a16="http://schemas.microsoft.com/office/drawing/2014/main" id="{177D26D1-A58A-42F4-BF67-8A4C726C9EC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19625" y="1066800"/>
            <a:ext cx="3870295" cy="4550654"/>
          </a:xfrm>
          <a:prstGeom prst="rect">
            <a:avLst/>
          </a:prstGeom>
        </p:spPr>
      </p:pic>
    </p:spTree>
    <p:extLst>
      <p:ext uri="{BB962C8B-B14F-4D97-AF65-F5344CB8AC3E}">
        <p14:creationId xmlns:p14="http://schemas.microsoft.com/office/powerpoint/2010/main" val="3204639630"/>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BAA99A-DCCE-4503-95C0-5A29994ED908}"/>
              </a:ext>
            </a:extLst>
          </p:cNvPr>
          <p:cNvSpPr>
            <a:spLocks noGrp="1"/>
          </p:cNvSpPr>
          <p:nvPr>
            <p:ph type="title"/>
          </p:nvPr>
        </p:nvSpPr>
        <p:spPr/>
        <p:txBody>
          <a:bodyPr/>
          <a:lstStyle/>
          <a:p>
            <a:br>
              <a:rPr kumimoji="1" lang="en-US" altLang="ja-JP" dirty="0"/>
            </a:br>
            <a:r>
              <a:rPr kumimoji="1" lang="ja-JP" altLang="en-US" dirty="0"/>
              <a:t>台風の爪痕</a:t>
            </a:r>
          </a:p>
        </p:txBody>
      </p:sp>
      <p:pic>
        <p:nvPicPr>
          <p:cNvPr id="21" name="図 20">
            <a:extLst>
              <a:ext uri="{FF2B5EF4-FFF2-40B4-BE49-F238E27FC236}">
                <a16:creationId xmlns:a16="http://schemas.microsoft.com/office/drawing/2014/main" id="{E38A8A74-8C32-426C-97F1-10E9400EBC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43715" y="3913686"/>
            <a:ext cx="3186176" cy="2389632"/>
          </a:xfrm>
          <a:prstGeom prst="rect">
            <a:avLst/>
          </a:prstGeom>
        </p:spPr>
      </p:pic>
      <p:pic>
        <p:nvPicPr>
          <p:cNvPr id="9" name="図 8">
            <a:extLst>
              <a:ext uri="{FF2B5EF4-FFF2-40B4-BE49-F238E27FC236}">
                <a16:creationId xmlns:a16="http://schemas.microsoft.com/office/drawing/2014/main" id="{CC6F1D6E-E36D-461F-967C-CC0805C781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93112" y="391955"/>
            <a:ext cx="3236779" cy="2427584"/>
          </a:xfrm>
          <a:prstGeom prst="rect">
            <a:avLst/>
          </a:prstGeom>
        </p:spPr>
      </p:pic>
      <p:pic>
        <p:nvPicPr>
          <p:cNvPr id="15" name="図 14">
            <a:extLst>
              <a:ext uri="{FF2B5EF4-FFF2-40B4-BE49-F238E27FC236}">
                <a16:creationId xmlns:a16="http://schemas.microsoft.com/office/drawing/2014/main" id="{FD4BFF2D-30BD-4CCB-93C7-0C233EE8758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7165" y="325760"/>
            <a:ext cx="2475675" cy="3300900"/>
          </a:xfrm>
          <a:prstGeom prst="rect">
            <a:avLst/>
          </a:prstGeom>
        </p:spPr>
      </p:pic>
      <p:pic>
        <p:nvPicPr>
          <p:cNvPr id="13" name="図 12">
            <a:extLst>
              <a:ext uri="{FF2B5EF4-FFF2-40B4-BE49-F238E27FC236}">
                <a16:creationId xmlns:a16="http://schemas.microsoft.com/office/drawing/2014/main" id="{E8B5196A-DBCC-4E0B-84A4-DADBA1585A7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60077" y="1626784"/>
            <a:ext cx="2475675" cy="3300900"/>
          </a:xfrm>
          <a:prstGeom prst="rect">
            <a:avLst/>
          </a:prstGeom>
        </p:spPr>
      </p:pic>
      <p:pic>
        <p:nvPicPr>
          <p:cNvPr id="17" name="図 16">
            <a:extLst>
              <a:ext uri="{FF2B5EF4-FFF2-40B4-BE49-F238E27FC236}">
                <a16:creationId xmlns:a16="http://schemas.microsoft.com/office/drawing/2014/main" id="{D8AAFDA7-7C1A-4196-A5DE-F09FA90F43A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24600" y="1904999"/>
            <a:ext cx="2263140" cy="3017520"/>
          </a:xfrm>
          <a:prstGeom prst="rect">
            <a:avLst/>
          </a:prstGeom>
        </p:spPr>
      </p:pic>
      <p:pic>
        <p:nvPicPr>
          <p:cNvPr id="23" name="図 22">
            <a:extLst>
              <a:ext uri="{FF2B5EF4-FFF2-40B4-BE49-F238E27FC236}">
                <a16:creationId xmlns:a16="http://schemas.microsoft.com/office/drawing/2014/main" id="{195C3F0A-BED6-458E-8A0D-89206AF4F53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48285" y="4155826"/>
            <a:ext cx="2893436" cy="2170077"/>
          </a:xfrm>
          <a:prstGeom prst="rect">
            <a:avLst/>
          </a:prstGeom>
        </p:spPr>
      </p:pic>
    </p:spTree>
    <p:extLst>
      <p:ext uri="{BB962C8B-B14F-4D97-AF65-F5344CB8AC3E}">
        <p14:creationId xmlns:p14="http://schemas.microsoft.com/office/powerpoint/2010/main" val="3577123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B698BB-F214-42CD-8EF8-A3154AD19C1A}"/>
              </a:ext>
            </a:extLst>
          </p:cNvPr>
          <p:cNvSpPr>
            <a:spLocks noGrp="1"/>
          </p:cNvSpPr>
          <p:nvPr>
            <p:ph type="title"/>
          </p:nvPr>
        </p:nvSpPr>
        <p:spPr>
          <a:xfrm>
            <a:off x="684211" y="4708525"/>
            <a:ext cx="11117264" cy="1507067"/>
          </a:xfrm>
        </p:spPr>
        <p:txBody>
          <a:bodyPr/>
          <a:lstStyle/>
          <a:p>
            <a:r>
              <a:rPr kumimoji="1" lang="ja-JP" altLang="en-US" dirty="0"/>
              <a:t>八丈町の住家／非住家被害状況</a:t>
            </a:r>
            <a:r>
              <a:rPr kumimoji="1" lang="ja-JP" altLang="en-US" sz="2400" dirty="0"/>
              <a:t>（令和８年１月末時点）</a:t>
            </a:r>
            <a:endParaRPr kumimoji="1" lang="ja-JP" altLang="en-US" dirty="0"/>
          </a:p>
        </p:txBody>
      </p:sp>
      <p:sp>
        <p:nvSpPr>
          <p:cNvPr id="3" name="コンテンツ プレースホルダー 2">
            <a:extLst>
              <a:ext uri="{FF2B5EF4-FFF2-40B4-BE49-F238E27FC236}">
                <a16:creationId xmlns:a16="http://schemas.microsoft.com/office/drawing/2014/main" id="{482510CB-A644-4961-A758-3E508E76BB7E}"/>
              </a:ext>
            </a:extLst>
          </p:cNvPr>
          <p:cNvSpPr>
            <a:spLocks noGrp="1"/>
          </p:cNvSpPr>
          <p:nvPr>
            <p:ph sz="half" idx="1"/>
          </p:nvPr>
        </p:nvSpPr>
        <p:spPr/>
        <p:txBody>
          <a:bodyPr>
            <a:normAutofit fontScale="92500" lnSpcReduction="10000"/>
          </a:bodyPr>
          <a:lstStyle/>
          <a:p>
            <a:r>
              <a:rPr lang="ja-JP" altLang="en-US" sz="2800" dirty="0"/>
              <a:t>調査件数</a:t>
            </a:r>
            <a:endParaRPr lang="en-US" altLang="ja-JP" sz="2800" dirty="0"/>
          </a:p>
          <a:p>
            <a:pPr marL="0" indent="0">
              <a:buNone/>
            </a:pPr>
            <a:r>
              <a:rPr lang="ja-JP" altLang="en-US" sz="2800" dirty="0"/>
              <a:t>・住家</a:t>
            </a:r>
            <a:r>
              <a:rPr kumimoji="1" lang="ja-JP" altLang="en-US" sz="2800" dirty="0"/>
              <a:t>　</a:t>
            </a:r>
            <a:r>
              <a:rPr lang="en-US" altLang="ja-JP" sz="2800" dirty="0"/>
              <a:t>1,029</a:t>
            </a:r>
            <a:r>
              <a:rPr kumimoji="1" lang="ja-JP" altLang="en-US" sz="2800" dirty="0"/>
              <a:t>棟</a:t>
            </a:r>
            <a:endParaRPr kumimoji="1" lang="en-US" altLang="ja-JP" sz="2800" dirty="0"/>
          </a:p>
          <a:p>
            <a:pPr marL="0" indent="0">
              <a:buNone/>
            </a:pPr>
            <a:r>
              <a:rPr lang="ja-JP" altLang="en-US" sz="2800" dirty="0"/>
              <a:t>・非住家　</a:t>
            </a:r>
            <a:r>
              <a:rPr lang="en-US" altLang="ja-JP" sz="2800" dirty="0"/>
              <a:t>599</a:t>
            </a:r>
            <a:r>
              <a:rPr lang="ja-JP" altLang="en-US" sz="2800" dirty="0"/>
              <a:t>棟</a:t>
            </a:r>
            <a:endParaRPr lang="en-US" altLang="ja-JP" sz="2800" dirty="0"/>
          </a:p>
          <a:p>
            <a:pPr marL="0" indent="0">
              <a:buNone/>
            </a:pPr>
            <a:endParaRPr lang="en-US" altLang="ja-JP" sz="2800" dirty="0"/>
          </a:p>
          <a:p>
            <a:r>
              <a:rPr lang="ja-JP" altLang="en-US" sz="2800" dirty="0"/>
              <a:t>発行件数</a:t>
            </a:r>
            <a:endParaRPr lang="en-US" altLang="ja-JP" sz="2800" dirty="0"/>
          </a:p>
          <a:p>
            <a:pPr marL="0" indent="0">
              <a:buNone/>
            </a:pPr>
            <a:r>
              <a:rPr lang="ja-JP" altLang="en-US" sz="2800" dirty="0"/>
              <a:t>・罹災証明書　</a:t>
            </a:r>
            <a:r>
              <a:rPr lang="en-US" altLang="ja-JP" sz="2800" dirty="0"/>
              <a:t>872</a:t>
            </a:r>
            <a:r>
              <a:rPr lang="ja-JP" altLang="en-US" sz="2800" dirty="0">
                <a:solidFill>
                  <a:srgbClr val="FFFF00"/>
                </a:solidFill>
              </a:rPr>
              <a:t>世帯</a:t>
            </a:r>
            <a:endParaRPr lang="en-US" altLang="ja-JP" sz="2800" dirty="0">
              <a:solidFill>
                <a:srgbClr val="FFFF00"/>
              </a:solidFill>
            </a:endParaRPr>
          </a:p>
          <a:p>
            <a:pPr marL="0" indent="0">
              <a:buNone/>
            </a:pPr>
            <a:r>
              <a:rPr lang="ja-JP" altLang="en-US" sz="2800" dirty="0"/>
              <a:t>・被災証明書　</a:t>
            </a:r>
            <a:r>
              <a:rPr lang="en-US" altLang="ja-JP" sz="2800" dirty="0"/>
              <a:t>709</a:t>
            </a:r>
            <a:r>
              <a:rPr lang="ja-JP" altLang="en-US" sz="2800" dirty="0"/>
              <a:t>棟</a:t>
            </a:r>
            <a:endParaRPr lang="en-US" altLang="ja-JP" dirty="0"/>
          </a:p>
        </p:txBody>
      </p:sp>
      <p:sp>
        <p:nvSpPr>
          <p:cNvPr id="4" name="コンテンツ プレースホルダー 3">
            <a:extLst>
              <a:ext uri="{FF2B5EF4-FFF2-40B4-BE49-F238E27FC236}">
                <a16:creationId xmlns:a16="http://schemas.microsoft.com/office/drawing/2014/main" id="{5E393627-5093-49DB-99FD-5068F4050A2D}"/>
              </a:ext>
            </a:extLst>
          </p:cNvPr>
          <p:cNvSpPr>
            <a:spLocks noGrp="1"/>
          </p:cNvSpPr>
          <p:nvPr>
            <p:ph sz="half" idx="2"/>
          </p:nvPr>
        </p:nvSpPr>
        <p:spPr>
          <a:xfrm>
            <a:off x="6573310" y="714376"/>
            <a:ext cx="4934479" cy="3615266"/>
          </a:xfrm>
        </p:spPr>
        <p:txBody>
          <a:bodyPr>
            <a:normAutofit fontScale="92500" lnSpcReduction="10000"/>
          </a:bodyPr>
          <a:lstStyle/>
          <a:p>
            <a:pPr marL="0" indent="0">
              <a:buNone/>
            </a:pPr>
            <a:endParaRPr kumimoji="1" lang="en-US" altLang="ja-JP" sz="2800" dirty="0"/>
          </a:p>
          <a:p>
            <a:pPr marL="0" indent="0">
              <a:buNone/>
            </a:pPr>
            <a:endParaRPr lang="en-US" altLang="ja-JP" dirty="0"/>
          </a:p>
          <a:p>
            <a:pPr marL="0" indent="0">
              <a:buNone/>
            </a:pPr>
            <a:endParaRPr kumimoji="1" lang="en-US" altLang="ja-JP" dirty="0"/>
          </a:p>
          <a:p>
            <a:pPr marL="0" indent="0">
              <a:buNone/>
            </a:pPr>
            <a:endParaRPr kumimoji="1" lang="en-US" altLang="ja-JP" dirty="0"/>
          </a:p>
          <a:p>
            <a:endParaRPr lang="ja-JP" altLang="en-US" dirty="0"/>
          </a:p>
        </p:txBody>
      </p:sp>
      <p:graphicFrame>
        <p:nvGraphicFramePr>
          <p:cNvPr id="10" name="グラフ 9">
            <a:extLst>
              <a:ext uri="{FF2B5EF4-FFF2-40B4-BE49-F238E27FC236}">
                <a16:creationId xmlns:a16="http://schemas.microsoft.com/office/drawing/2014/main" id="{504564BE-11F9-4837-B341-31962A2DF94D}"/>
              </a:ext>
            </a:extLst>
          </p:cNvPr>
          <p:cNvGraphicFramePr/>
          <p:nvPr>
            <p:extLst>
              <p:ext uri="{D42A27DB-BD31-4B8C-83A1-F6EECF244321}">
                <p14:modId xmlns:p14="http://schemas.microsoft.com/office/powerpoint/2010/main" val="1962006341"/>
              </p:ext>
            </p:extLst>
          </p:nvPr>
        </p:nvGraphicFramePr>
        <p:xfrm>
          <a:off x="4965700" y="148167"/>
          <a:ext cx="6835775" cy="47476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0922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13156E-8C9E-4426-9D3E-43E3F7125790}"/>
              </a:ext>
            </a:extLst>
          </p:cNvPr>
          <p:cNvSpPr>
            <a:spLocks noGrp="1"/>
          </p:cNvSpPr>
          <p:nvPr>
            <p:ph type="title"/>
          </p:nvPr>
        </p:nvSpPr>
        <p:spPr/>
        <p:txBody>
          <a:bodyPr>
            <a:normAutofit/>
          </a:bodyPr>
          <a:lstStyle/>
          <a:p>
            <a:r>
              <a:rPr lang="ja-JP" altLang="en-US" dirty="0"/>
              <a:t>アナログから</a:t>
            </a:r>
            <a:r>
              <a:rPr lang="ja-JP" altLang="en-US" dirty="0">
                <a:solidFill>
                  <a:srgbClr val="FFFF00"/>
                </a:solidFill>
              </a:rPr>
              <a:t>デジタル</a:t>
            </a:r>
            <a:r>
              <a:rPr lang="ja-JP" altLang="en-US" dirty="0"/>
              <a:t>へ</a:t>
            </a:r>
            <a:br>
              <a:rPr lang="en-US" altLang="ja-JP" dirty="0"/>
            </a:br>
            <a:r>
              <a:rPr lang="ja-JP" altLang="en-US" dirty="0">
                <a:solidFill>
                  <a:srgbClr val="FFFF00"/>
                </a:solidFill>
              </a:rPr>
              <a:t>罹災証明コーディネーターの活躍</a:t>
            </a:r>
            <a:endParaRPr kumimoji="1" lang="ja-JP" altLang="en-US" dirty="0">
              <a:solidFill>
                <a:srgbClr val="FFFF00"/>
              </a:solidFill>
            </a:endParaRPr>
          </a:p>
        </p:txBody>
      </p:sp>
      <p:sp>
        <p:nvSpPr>
          <p:cNvPr id="3" name="テキスト プレースホルダー 2">
            <a:extLst>
              <a:ext uri="{FF2B5EF4-FFF2-40B4-BE49-F238E27FC236}">
                <a16:creationId xmlns:a16="http://schemas.microsoft.com/office/drawing/2014/main" id="{64629735-50C0-461F-B5B6-69F37A91A3C7}"/>
              </a:ext>
            </a:extLst>
          </p:cNvPr>
          <p:cNvSpPr>
            <a:spLocks noGrp="1"/>
          </p:cNvSpPr>
          <p:nvPr>
            <p:ph type="body" idx="1"/>
          </p:nvPr>
        </p:nvSpPr>
        <p:spPr>
          <a:xfrm>
            <a:off x="684212" y="685800"/>
            <a:ext cx="4937656" cy="576262"/>
          </a:xfrm>
        </p:spPr>
        <p:txBody>
          <a:bodyPr/>
          <a:lstStyle/>
          <a:p>
            <a:r>
              <a:rPr kumimoji="1" lang="en-US" altLang="ja-JP" b="1" dirty="0">
                <a:solidFill>
                  <a:srgbClr val="FFFF00"/>
                </a:solidFill>
              </a:rPr>
              <a:t>BEFORE</a:t>
            </a:r>
            <a:endParaRPr kumimoji="1" lang="ja-JP" altLang="en-US" b="1" dirty="0">
              <a:solidFill>
                <a:srgbClr val="FFFF00"/>
              </a:solidFill>
            </a:endParaRPr>
          </a:p>
        </p:txBody>
      </p:sp>
      <p:sp>
        <p:nvSpPr>
          <p:cNvPr id="4" name="コンテンツ プレースホルダー 3">
            <a:extLst>
              <a:ext uri="{FF2B5EF4-FFF2-40B4-BE49-F238E27FC236}">
                <a16:creationId xmlns:a16="http://schemas.microsoft.com/office/drawing/2014/main" id="{3BDE3886-F278-4052-8A3C-F1210F4714D8}"/>
              </a:ext>
            </a:extLst>
          </p:cNvPr>
          <p:cNvSpPr>
            <a:spLocks noGrp="1"/>
          </p:cNvSpPr>
          <p:nvPr>
            <p:ph sz="half" idx="2"/>
          </p:nvPr>
        </p:nvSpPr>
        <p:spPr/>
        <p:txBody>
          <a:bodyPr>
            <a:normAutofit fontScale="85000" lnSpcReduction="20000"/>
          </a:bodyPr>
          <a:lstStyle/>
          <a:p>
            <a:pPr>
              <a:buFont typeface="Wingdings" panose="05000000000000000000" pitchFamily="2" charset="2"/>
              <a:buChar char="p"/>
            </a:pPr>
            <a:r>
              <a:rPr lang="ja-JP" altLang="en-US" dirty="0"/>
              <a:t>調査票（紙）</a:t>
            </a:r>
            <a:endParaRPr lang="en-US" altLang="ja-JP" dirty="0"/>
          </a:p>
          <a:p>
            <a:endParaRPr lang="en-US" altLang="ja-JP" dirty="0"/>
          </a:p>
          <a:p>
            <a:pPr>
              <a:buFont typeface="Wingdings" panose="05000000000000000000" pitchFamily="2" charset="2"/>
              <a:buChar char="p"/>
            </a:pPr>
            <a:r>
              <a:rPr lang="ja-JP" altLang="en-US" dirty="0"/>
              <a:t>地図（紙）</a:t>
            </a:r>
            <a:endParaRPr lang="en-US" altLang="ja-JP" dirty="0"/>
          </a:p>
          <a:p>
            <a:pPr>
              <a:buFont typeface="Wingdings" panose="05000000000000000000" pitchFamily="2" charset="2"/>
              <a:buChar char="p"/>
            </a:pPr>
            <a:endParaRPr lang="en-US" altLang="ja-JP" dirty="0"/>
          </a:p>
          <a:p>
            <a:pPr>
              <a:buFont typeface="Wingdings" panose="05000000000000000000" pitchFamily="2" charset="2"/>
              <a:buChar char="p"/>
            </a:pPr>
            <a:r>
              <a:rPr lang="ja-JP" altLang="en-US" dirty="0"/>
              <a:t>罹災証明書（</a:t>
            </a:r>
            <a:r>
              <a:rPr lang="en-US" altLang="ja-JP" dirty="0"/>
              <a:t>Excel</a:t>
            </a:r>
            <a:r>
              <a:rPr lang="ja-JP" altLang="en-US" dirty="0"/>
              <a:t>出力）</a:t>
            </a:r>
            <a:endParaRPr lang="en-US" altLang="ja-JP" dirty="0"/>
          </a:p>
          <a:p>
            <a:pPr>
              <a:buFont typeface="Wingdings" panose="05000000000000000000" pitchFamily="2" charset="2"/>
              <a:buChar char="p"/>
            </a:pPr>
            <a:r>
              <a:rPr lang="ja-JP" altLang="en-US" dirty="0"/>
              <a:t>被災者支援</a:t>
            </a:r>
            <a:endParaRPr lang="en-US" altLang="ja-JP" dirty="0"/>
          </a:p>
          <a:p>
            <a:endParaRPr lang="en-US" altLang="ja-JP" dirty="0"/>
          </a:p>
          <a:p>
            <a:endParaRPr lang="en-US" altLang="ja-JP" dirty="0"/>
          </a:p>
          <a:p>
            <a:endParaRPr kumimoji="1" lang="ja-JP" altLang="en-US" dirty="0"/>
          </a:p>
        </p:txBody>
      </p:sp>
      <p:sp>
        <p:nvSpPr>
          <p:cNvPr id="5" name="テキスト プレースホルダー 4">
            <a:extLst>
              <a:ext uri="{FF2B5EF4-FFF2-40B4-BE49-F238E27FC236}">
                <a16:creationId xmlns:a16="http://schemas.microsoft.com/office/drawing/2014/main" id="{412FDC6C-095E-4949-8DD2-F968D57A7F7F}"/>
              </a:ext>
            </a:extLst>
          </p:cNvPr>
          <p:cNvSpPr>
            <a:spLocks noGrp="1"/>
          </p:cNvSpPr>
          <p:nvPr>
            <p:ph type="body" sz="quarter" idx="3"/>
          </p:nvPr>
        </p:nvSpPr>
        <p:spPr>
          <a:xfrm>
            <a:off x="5815012" y="685800"/>
            <a:ext cx="4929188" cy="576262"/>
          </a:xfrm>
        </p:spPr>
        <p:txBody>
          <a:bodyPr/>
          <a:lstStyle/>
          <a:p>
            <a:r>
              <a:rPr kumimoji="1" lang="en-US" altLang="ja-JP" sz="3600" b="1" dirty="0">
                <a:solidFill>
                  <a:srgbClr val="FFFF00"/>
                </a:solidFill>
              </a:rPr>
              <a:t>AFTER</a:t>
            </a:r>
            <a:endParaRPr kumimoji="1" lang="ja-JP" altLang="en-US" sz="3600" b="1" dirty="0">
              <a:solidFill>
                <a:srgbClr val="FFFF00"/>
              </a:solidFill>
            </a:endParaRPr>
          </a:p>
        </p:txBody>
      </p:sp>
      <p:sp>
        <p:nvSpPr>
          <p:cNvPr id="6" name="コンテンツ プレースホルダー 5">
            <a:extLst>
              <a:ext uri="{FF2B5EF4-FFF2-40B4-BE49-F238E27FC236}">
                <a16:creationId xmlns:a16="http://schemas.microsoft.com/office/drawing/2014/main" id="{797A12CD-137E-44F9-A7FB-27F60EFF11FC}"/>
              </a:ext>
            </a:extLst>
          </p:cNvPr>
          <p:cNvSpPr>
            <a:spLocks noGrp="1"/>
          </p:cNvSpPr>
          <p:nvPr>
            <p:ph sz="quarter" idx="4"/>
          </p:nvPr>
        </p:nvSpPr>
        <p:spPr>
          <a:xfrm>
            <a:off x="5806545" y="1262062"/>
            <a:ext cx="5051956" cy="3030538"/>
          </a:xfrm>
        </p:spPr>
        <p:txBody>
          <a:bodyPr>
            <a:normAutofit fontScale="85000" lnSpcReduction="20000"/>
          </a:bodyPr>
          <a:lstStyle/>
          <a:p>
            <a:r>
              <a:rPr kumimoji="1" lang="ja-JP" altLang="en-US" dirty="0"/>
              <a:t>モバイル調査システム（</a:t>
            </a:r>
            <a:r>
              <a:rPr lang="ja-JP" altLang="en-US" dirty="0">
                <a:solidFill>
                  <a:srgbClr val="FFFF00"/>
                </a:solidFill>
              </a:rPr>
              <a:t>デジタル</a:t>
            </a:r>
            <a:r>
              <a:rPr kumimoji="1" lang="ja-JP" altLang="en-US" dirty="0"/>
              <a:t>システム）</a:t>
            </a:r>
            <a:endParaRPr kumimoji="1" lang="en-US" altLang="ja-JP" dirty="0"/>
          </a:p>
          <a:p>
            <a:r>
              <a:rPr kumimoji="1" lang="ja-JP" altLang="en-US" dirty="0"/>
              <a:t>損害割合カリキュレーター（</a:t>
            </a:r>
            <a:r>
              <a:rPr lang="ja-JP" altLang="en-US" dirty="0">
                <a:solidFill>
                  <a:srgbClr val="FFFF00"/>
                </a:solidFill>
              </a:rPr>
              <a:t>デジタル</a:t>
            </a:r>
            <a:r>
              <a:rPr kumimoji="1" lang="ja-JP" altLang="en-US" dirty="0"/>
              <a:t>アプリ）</a:t>
            </a:r>
            <a:endParaRPr kumimoji="1" lang="en-US" altLang="ja-JP" dirty="0"/>
          </a:p>
          <a:p>
            <a:r>
              <a:rPr kumimoji="1" lang="en-US" altLang="ja-JP" dirty="0"/>
              <a:t>ArcGIS</a:t>
            </a:r>
            <a:r>
              <a:rPr kumimoji="1" lang="ja-JP" altLang="en-US" dirty="0"/>
              <a:t>（</a:t>
            </a:r>
            <a:r>
              <a:rPr kumimoji="1" lang="en-US" altLang="ja-JP" dirty="0"/>
              <a:t>GIS</a:t>
            </a:r>
            <a:r>
              <a:rPr lang="ja-JP" altLang="en-US" dirty="0">
                <a:solidFill>
                  <a:srgbClr val="FFFF00"/>
                </a:solidFill>
              </a:rPr>
              <a:t>デジタル</a:t>
            </a:r>
            <a:r>
              <a:rPr lang="ja-JP" altLang="en-US" dirty="0"/>
              <a:t>マップ）</a:t>
            </a:r>
            <a:endParaRPr lang="en-US" altLang="ja-JP" dirty="0"/>
          </a:p>
          <a:p>
            <a:endParaRPr lang="en-US" altLang="ja-JP" dirty="0"/>
          </a:p>
          <a:p>
            <a:r>
              <a:rPr kumimoji="1" lang="ja-JP" altLang="en-US" dirty="0"/>
              <a:t>被災者生活再建支援システム</a:t>
            </a:r>
            <a:r>
              <a:rPr lang="ja-JP" altLang="en-US" dirty="0"/>
              <a:t>・被災者台帳</a:t>
            </a:r>
            <a:endParaRPr lang="en-US" altLang="ja-JP" dirty="0"/>
          </a:p>
          <a:p>
            <a:pPr marL="0" indent="0">
              <a:buNone/>
            </a:pPr>
            <a:r>
              <a:rPr kumimoji="1" lang="ja-JP" altLang="en-US" dirty="0"/>
              <a:t>　（</a:t>
            </a:r>
            <a:r>
              <a:rPr lang="ja-JP" altLang="en-US" dirty="0">
                <a:solidFill>
                  <a:srgbClr val="FFFF00"/>
                </a:solidFill>
              </a:rPr>
              <a:t>デジタル</a:t>
            </a:r>
            <a:r>
              <a:rPr kumimoji="1" lang="ja-JP" altLang="en-US" dirty="0"/>
              <a:t>システム）</a:t>
            </a:r>
            <a:endParaRPr kumimoji="1" lang="en-US" altLang="ja-JP" dirty="0"/>
          </a:p>
          <a:p>
            <a:endParaRPr lang="en-US" altLang="ja-JP" dirty="0"/>
          </a:p>
          <a:p>
            <a:r>
              <a:rPr kumimoji="1" lang="ja-JP" altLang="en-US" sz="3000" u="dbl" dirty="0">
                <a:solidFill>
                  <a:srgbClr val="FFFF00"/>
                </a:solidFill>
              </a:rPr>
              <a:t>罹災証明コーディネーター</a:t>
            </a:r>
            <a:endParaRPr kumimoji="1" lang="en-US" altLang="ja-JP" sz="3000" u="dbl" dirty="0">
              <a:solidFill>
                <a:srgbClr val="FFFF00"/>
              </a:solidFill>
            </a:endParaRPr>
          </a:p>
          <a:p>
            <a:endParaRPr kumimoji="1" lang="ja-JP" altLang="en-US" dirty="0"/>
          </a:p>
        </p:txBody>
      </p:sp>
      <p:sp>
        <p:nvSpPr>
          <p:cNvPr id="13" name="テキスト ボックス 12">
            <a:extLst>
              <a:ext uri="{FF2B5EF4-FFF2-40B4-BE49-F238E27FC236}">
                <a16:creationId xmlns:a16="http://schemas.microsoft.com/office/drawing/2014/main" id="{982B817E-14DD-45D2-88EC-CA493D81A07F}"/>
              </a:ext>
            </a:extLst>
          </p:cNvPr>
          <p:cNvSpPr txBox="1"/>
          <p:nvPr/>
        </p:nvSpPr>
        <p:spPr>
          <a:xfrm>
            <a:off x="5431536" y="2724913"/>
            <a:ext cx="45719" cy="369332"/>
          </a:xfrm>
          <a:prstGeom prst="rect">
            <a:avLst/>
          </a:prstGeom>
          <a:noFill/>
        </p:spPr>
        <p:txBody>
          <a:bodyPr wrap="square" rtlCol="0">
            <a:spAutoFit/>
          </a:bodyPr>
          <a:lstStyle/>
          <a:p>
            <a:endParaRPr kumimoji="1" lang="ja-JP" altLang="en-US" dirty="0"/>
          </a:p>
        </p:txBody>
      </p:sp>
    </p:spTree>
    <p:extLst>
      <p:ext uri="{BB962C8B-B14F-4D97-AF65-F5344CB8AC3E}">
        <p14:creationId xmlns:p14="http://schemas.microsoft.com/office/powerpoint/2010/main" val="149467013"/>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a:extLst>
              <a:ext uri="{FF2B5EF4-FFF2-40B4-BE49-F238E27FC236}">
                <a16:creationId xmlns:a16="http://schemas.microsoft.com/office/drawing/2014/main" id="{274647CB-055D-4438-9BD1-AFD3EEDCAA8C}"/>
              </a:ext>
            </a:extLst>
          </p:cNvPr>
          <p:cNvSpPr>
            <a:spLocks noGrp="1"/>
          </p:cNvSpPr>
          <p:nvPr>
            <p:ph type="title"/>
          </p:nvPr>
        </p:nvSpPr>
        <p:spPr/>
        <p:txBody>
          <a:bodyPr/>
          <a:lstStyle/>
          <a:p>
            <a:r>
              <a:rPr lang="ja-JP" altLang="en-US" dirty="0"/>
              <a:t>被害判定の簡素化</a:t>
            </a:r>
            <a:br>
              <a:rPr lang="en-US" altLang="ja-JP" dirty="0"/>
            </a:br>
            <a:r>
              <a:rPr lang="ja-JP" altLang="en-US" dirty="0"/>
              <a:t>調査後の集計作業の負担軽減</a:t>
            </a:r>
          </a:p>
        </p:txBody>
      </p:sp>
      <p:sp>
        <p:nvSpPr>
          <p:cNvPr id="12" name="テキスト プレースホルダー 11">
            <a:extLst>
              <a:ext uri="{FF2B5EF4-FFF2-40B4-BE49-F238E27FC236}">
                <a16:creationId xmlns:a16="http://schemas.microsoft.com/office/drawing/2014/main" id="{40696316-FEB0-4F26-BD46-EAB81E8DD301}"/>
              </a:ext>
            </a:extLst>
          </p:cNvPr>
          <p:cNvSpPr>
            <a:spLocks noGrp="1"/>
          </p:cNvSpPr>
          <p:nvPr>
            <p:ph type="body" idx="1"/>
          </p:nvPr>
        </p:nvSpPr>
        <p:spPr>
          <a:xfrm>
            <a:off x="684212" y="685800"/>
            <a:ext cx="4937656" cy="576262"/>
          </a:xfrm>
        </p:spPr>
        <p:txBody>
          <a:bodyPr/>
          <a:lstStyle/>
          <a:p>
            <a:r>
              <a:rPr lang="ja-JP" altLang="en-US" dirty="0"/>
              <a:t>調査票</a:t>
            </a:r>
          </a:p>
        </p:txBody>
      </p:sp>
      <p:sp>
        <p:nvSpPr>
          <p:cNvPr id="14" name="テキスト プレースホルダー 13">
            <a:extLst>
              <a:ext uri="{FF2B5EF4-FFF2-40B4-BE49-F238E27FC236}">
                <a16:creationId xmlns:a16="http://schemas.microsoft.com/office/drawing/2014/main" id="{3B8B8438-6943-4B3F-A5AE-04D3F1E9EA5C}"/>
              </a:ext>
            </a:extLst>
          </p:cNvPr>
          <p:cNvSpPr>
            <a:spLocks noGrp="1"/>
          </p:cNvSpPr>
          <p:nvPr>
            <p:ph type="body" sz="quarter" idx="3"/>
          </p:nvPr>
        </p:nvSpPr>
        <p:spPr>
          <a:xfrm>
            <a:off x="5815012" y="685800"/>
            <a:ext cx="5532692" cy="576262"/>
          </a:xfrm>
        </p:spPr>
        <p:txBody>
          <a:bodyPr/>
          <a:lstStyle/>
          <a:p>
            <a:r>
              <a:rPr lang="ja-JP" altLang="en-US" dirty="0"/>
              <a:t>モバイル調査システム・</a:t>
            </a:r>
            <a:r>
              <a:rPr lang="en-US" altLang="ja-JP" dirty="0"/>
              <a:t>ArcGIS</a:t>
            </a:r>
          </a:p>
        </p:txBody>
      </p:sp>
      <p:pic>
        <p:nvPicPr>
          <p:cNvPr id="3" name="コンテンツ プレースホルダー 2">
            <a:extLst>
              <a:ext uri="{FF2B5EF4-FFF2-40B4-BE49-F238E27FC236}">
                <a16:creationId xmlns:a16="http://schemas.microsoft.com/office/drawing/2014/main" id="{30B27D94-6C79-4EA3-9E78-600D6D20EF3C}"/>
              </a:ext>
            </a:extLst>
          </p:cNvPr>
          <p:cNvPicPr>
            <a:picLocks noGrp="1" noChangeAspect="1"/>
          </p:cNvPicPr>
          <p:nvPr>
            <p:ph sz="quarter" idx="4"/>
          </p:nvPr>
        </p:nvPicPr>
        <p:blipFill>
          <a:blip r:embed="rId2">
            <a:extLst>
              <a:ext uri="{28A0092B-C50C-407E-A947-70E740481C1C}">
                <a14:useLocalDpi xmlns:a14="http://schemas.microsoft.com/office/drawing/2010/main"/>
              </a:ext>
            </a:extLst>
          </a:blip>
          <a:stretch>
            <a:fillRect/>
          </a:stretch>
        </p:blipFill>
        <p:spPr>
          <a:xfrm>
            <a:off x="5080489" y="1219240"/>
            <a:ext cx="4040716" cy="3030537"/>
          </a:xfrm>
        </p:spPr>
      </p:pic>
      <p:pic>
        <p:nvPicPr>
          <p:cNvPr id="4" name="コンテンツ プレースホルダー 3">
            <a:extLst>
              <a:ext uri="{FF2B5EF4-FFF2-40B4-BE49-F238E27FC236}">
                <a16:creationId xmlns:a16="http://schemas.microsoft.com/office/drawing/2014/main" id="{83664D19-CB65-4BE9-AE6E-B3BB5CB86C11}"/>
              </a:ext>
            </a:extLst>
          </p:cNvPr>
          <p:cNvPicPr>
            <a:picLocks noGrp="1" noChangeAspect="1"/>
          </p:cNvPicPr>
          <p:nvPr>
            <p:ph sz="half" idx="2"/>
          </p:nvPr>
        </p:nvPicPr>
        <p:blipFill>
          <a:blip r:embed="rId3">
            <a:extLst>
              <a:ext uri="{28A0092B-C50C-407E-A947-70E740481C1C}">
                <a14:useLocalDpi xmlns:a14="http://schemas.microsoft.com/office/drawing/2010/main"/>
              </a:ext>
            </a:extLst>
          </a:blip>
          <a:stretch>
            <a:fillRect/>
          </a:stretch>
        </p:blipFill>
        <p:spPr>
          <a:xfrm>
            <a:off x="7689532" y="2617724"/>
            <a:ext cx="4040717" cy="3030538"/>
          </a:xfrm>
        </p:spPr>
      </p:pic>
      <p:pic>
        <p:nvPicPr>
          <p:cNvPr id="7" name="図 6">
            <a:extLst>
              <a:ext uri="{FF2B5EF4-FFF2-40B4-BE49-F238E27FC236}">
                <a16:creationId xmlns:a16="http://schemas.microsoft.com/office/drawing/2014/main" id="{4701737F-9A12-4591-9D14-720E9BA421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48284" y="1436473"/>
            <a:ext cx="3957807" cy="2813304"/>
          </a:xfrm>
          <a:prstGeom prst="rect">
            <a:avLst/>
          </a:prstGeom>
        </p:spPr>
      </p:pic>
    </p:spTree>
    <p:extLst>
      <p:ext uri="{BB962C8B-B14F-4D97-AF65-F5344CB8AC3E}">
        <p14:creationId xmlns:p14="http://schemas.microsoft.com/office/powerpoint/2010/main" val="4272351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a:extLst>
              <a:ext uri="{FF2B5EF4-FFF2-40B4-BE49-F238E27FC236}">
                <a16:creationId xmlns:a16="http://schemas.microsoft.com/office/drawing/2014/main" id="{274647CB-055D-4438-9BD1-AFD3EEDCAA8C}"/>
              </a:ext>
            </a:extLst>
          </p:cNvPr>
          <p:cNvSpPr>
            <a:spLocks noGrp="1"/>
          </p:cNvSpPr>
          <p:nvPr>
            <p:ph type="title"/>
          </p:nvPr>
        </p:nvSpPr>
        <p:spPr/>
        <p:txBody>
          <a:bodyPr/>
          <a:lstStyle/>
          <a:p>
            <a:r>
              <a:rPr lang="ja-JP" altLang="en-US" dirty="0"/>
              <a:t>被害判定の簡便化</a:t>
            </a:r>
            <a:br>
              <a:rPr lang="en-US" altLang="ja-JP" dirty="0"/>
            </a:br>
            <a:r>
              <a:rPr lang="ja-JP" altLang="en-US" dirty="0"/>
              <a:t>調査（判定）時間の短縮</a:t>
            </a:r>
          </a:p>
        </p:txBody>
      </p:sp>
      <p:sp>
        <p:nvSpPr>
          <p:cNvPr id="12" name="テキスト プレースホルダー 11">
            <a:extLst>
              <a:ext uri="{FF2B5EF4-FFF2-40B4-BE49-F238E27FC236}">
                <a16:creationId xmlns:a16="http://schemas.microsoft.com/office/drawing/2014/main" id="{40696316-FEB0-4F26-BD46-EAB81E8DD301}"/>
              </a:ext>
            </a:extLst>
          </p:cNvPr>
          <p:cNvSpPr>
            <a:spLocks noGrp="1"/>
          </p:cNvSpPr>
          <p:nvPr>
            <p:ph type="body" idx="1"/>
          </p:nvPr>
        </p:nvSpPr>
        <p:spPr>
          <a:xfrm>
            <a:off x="684212" y="685800"/>
            <a:ext cx="4937656" cy="576262"/>
          </a:xfrm>
        </p:spPr>
        <p:txBody>
          <a:bodyPr/>
          <a:lstStyle/>
          <a:p>
            <a:r>
              <a:rPr lang="ja-JP" altLang="en-US" dirty="0"/>
              <a:t>調査票</a:t>
            </a:r>
          </a:p>
        </p:txBody>
      </p:sp>
      <p:sp>
        <p:nvSpPr>
          <p:cNvPr id="14" name="テキスト プレースホルダー 13">
            <a:extLst>
              <a:ext uri="{FF2B5EF4-FFF2-40B4-BE49-F238E27FC236}">
                <a16:creationId xmlns:a16="http://schemas.microsoft.com/office/drawing/2014/main" id="{3B8B8438-6943-4B3F-A5AE-04D3F1E9EA5C}"/>
              </a:ext>
            </a:extLst>
          </p:cNvPr>
          <p:cNvSpPr>
            <a:spLocks noGrp="1"/>
          </p:cNvSpPr>
          <p:nvPr>
            <p:ph type="body" sz="quarter" idx="3"/>
          </p:nvPr>
        </p:nvSpPr>
        <p:spPr>
          <a:xfrm>
            <a:off x="5815012" y="685800"/>
            <a:ext cx="5532692" cy="576262"/>
          </a:xfrm>
        </p:spPr>
        <p:txBody>
          <a:bodyPr/>
          <a:lstStyle/>
          <a:p>
            <a:r>
              <a:rPr lang="ja-JP" altLang="en-US" dirty="0"/>
              <a:t>損害割合カリキュレーター</a:t>
            </a:r>
            <a:endParaRPr lang="en-US" altLang="ja-JP" dirty="0"/>
          </a:p>
        </p:txBody>
      </p:sp>
      <p:pic>
        <p:nvPicPr>
          <p:cNvPr id="7" name="図 6">
            <a:extLst>
              <a:ext uri="{FF2B5EF4-FFF2-40B4-BE49-F238E27FC236}">
                <a16:creationId xmlns:a16="http://schemas.microsoft.com/office/drawing/2014/main" id="{4701737F-9A12-4591-9D14-720E9BA42131}"/>
              </a:ext>
            </a:extLst>
          </p:cNvPr>
          <p:cNvPicPr>
            <a:picLocks noChangeAspect="1"/>
          </p:cNvPicPr>
          <p:nvPr/>
        </p:nvPicPr>
        <p:blipFill rotWithShape="1">
          <a:blip r:embed="rId2"/>
          <a:srcRect l="23627" t="13631" r="24783" b="21175"/>
          <a:stretch/>
        </p:blipFill>
        <p:spPr>
          <a:xfrm>
            <a:off x="748284" y="1436473"/>
            <a:ext cx="3957807" cy="2813304"/>
          </a:xfrm>
          <a:prstGeom prst="rect">
            <a:avLst/>
          </a:prstGeom>
        </p:spPr>
      </p:pic>
    </p:spTree>
    <p:extLst>
      <p:ext uri="{BB962C8B-B14F-4D97-AF65-F5344CB8AC3E}">
        <p14:creationId xmlns:p14="http://schemas.microsoft.com/office/powerpoint/2010/main" val="2580849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51FDD8-0C5B-4588-92C2-D35C09C38DB0}"/>
              </a:ext>
            </a:extLst>
          </p:cNvPr>
          <p:cNvSpPr>
            <a:spLocks noGrp="1"/>
          </p:cNvSpPr>
          <p:nvPr>
            <p:ph type="title"/>
          </p:nvPr>
        </p:nvSpPr>
        <p:spPr/>
        <p:txBody>
          <a:bodyPr/>
          <a:lstStyle/>
          <a:p>
            <a:r>
              <a:rPr lang="ja-JP" altLang="en-US" dirty="0"/>
              <a:t>被害（分布）の位置把握と</a:t>
            </a:r>
            <a:br>
              <a:rPr lang="en-US" altLang="ja-JP" dirty="0"/>
            </a:br>
            <a:r>
              <a:rPr lang="ja-JP" altLang="en-US" dirty="0"/>
              <a:t>調査結果の</a:t>
            </a:r>
            <a:r>
              <a:rPr kumimoji="1" lang="ja-JP" altLang="en-US" dirty="0"/>
              <a:t>紐づけ</a:t>
            </a:r>
          </a:p>
        </p:txBody>
      </p:sp>
      <p:sp>
        <p:nvSpPr>
          <p:cNvPr id="3" name="テキスト プレースホルダー 2">
            <a:extLst>
              <a:ext uri="{FF2B5EF4-FFF2-40B4-BE49-F238E27FC236}">
                <a16:creationId xmlns:a16="http://schemas.microsoft.com/office/drawing/2014/main" id="{9D0D9550-9BB6-4406-9EB7-98E3802AAEEC}"/>
              </a:ext>
            </a:extLst>
          </p:cNvPr>
          <p:cNvSpPr>
            <a:spLocks noGrp="1"/>
          </p:cNvSpPr>
          <p:nvPr>
            <p:ph type="body" idx="1"/>
          </p:nvPr>
        </p:nvSpPr>
        <p:spPr>
          <a:xfrm>
            <a:off x="692680" y="685800"/>
            <a:ext cx="4929188" cy="576262"/>
          </a:xfrm>
        </p:spPr>
        <p:txBody>
          <a:bodyPr/>
          <a:lstStyle/>
          <a:p>
            <a:r>
              <a:rPr lang="ja-JP" altLang="en-US" dirty="0"/>
              <a:t>紙の地図</a:t>
            </a:r>
            <a:endParaRPr kumimoji="1" lang="ja-JP" altLang="en-US" dirty="0"/>
          </a:p>
        </p:txBody>
      </p:sp>
      <p:sp>
        <p:nvSpPr>
          <p:cNvPr id="5" name="テキスト プレースホルダー 4">
            <a:extLst>
              <a:ext uri="{FF2B5EF4-FFF2-40B4-BE49-F238E27FC236}">
                <a16:creationId xmlns:a16="http://schemas.microsoft.com/office/drawing/2014/main" id="{424F8F16-1F19-426F-A505-84DFF5C55DA1}"/>
              </a:ext>
            </a:extLst>
          </p:cNvPr>
          <p:cNvSpPr>
            <a:spLocks noGrp="1"/>
          </p:cNvSpPr>
          <p:nvPr>
            <p:ph type="body" sz="quarter" idx="3"/>
          </p:nvPr>
        </p:nvSpPr>
        <p:spPr>
          <a:xfrm>
            <a:off x="5815012" y="685800"/>
            <a:ext cx="4929188" cy="576262"/>
          </a:xfrm>
        </p:spPr>
        <p:txBody>
          <a:bodyPr/>
          <a:lstStyle/>
          <a:p>
            <a:r>
              <a:rPr lang="en-US" altLang="ja-JP" dirty="0"/>
              <a:t>A</a:t>
            </a:r>
            <a:r>
              <a:rPr kumimoji="1" lang="en-US" altLang="ja-JP" dirty="0"/>
              <a:t>rcGIS</a:t>
            </a:r>
          </a:p>
        </p:txBody>
      </p:sp>
      <p:pic>
        <p:nvPicPr>
          <p:cNvPr id="11" name="コンテンツ プレースホルダー 10">
            <a:extLst>
              <a:ext uri="{FF2B5EF4-FFF2-40B4-BE49-F238E27FC236}">
                <a16:creationId xmlns:a16="http://schemas.microsoft.com/office/drawing/2014/main" id="{FF031EE7-3072-419B-9F82-645C489CD8BE}"/>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1022234" y="1270000"/>
            <a:ext cx="4261083" cy="3030538"/>
          </a:xfrm>
          <a:prstGeom prst="rect">
            <a:avLst/>
          </a:prstGeom>
        </p:spPr>
      </p:pic>
    </p:spTree>
    <p:extLst>
      <p:ext uri="{BB962C8B-B14F-4D97-AF65-F5344CB8AC3E}">
        <p14:creationId xmlns:p14="http://schemas.microsoft.com/office/powerpoint/2010/main" val="3255561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F35D0BB3-BDB8-47C3-B2A5-1D78693DB6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21866" y="1270529"/>
            <a:ext cx="5436681" cy="2643717"/>
          </a:xfrm>
          <a:prstGeom prst="rect">
            <a:avLst/>
          </a:prstGeom>
        </p:spPr>
      </p:pic>
      <p:sp>
        <p:nvSpPr>
          <p:cNvPr id="3" name="タイトル 2">
            <a:extLst>
              <a:ext uri="{FF2B5EF4-FFF2-40B4-BE49-F238E27FC236}">
                <a16:creationId xmlns:a16="http://schemas.microsoft.com/office/drawing/2014/main" id="{32468A61-642F-429D-8F9E-502F92C1D344}"/>
              </a:ext>
            </a:extLst>
          </p:cNvPr>
          <p:cNvSpPr>
            <a:spLocks noGrp="1"/>
          </p:cNvSpPr>
          <p:nvPr>
            <p:ph type="title"/>
          </p:nvPr>
        </p:nvSpPr>
        <p:spPr/>
        <p:txBody>
          <a:bodyPr/>
          <a:lstStyle/>
          <a:p>
            <a:r>
              <a:rPr lang="en-US" altLang="ja-JP" dirty="0"/>
              <a:t>Excel</a:t>
            </a:r>
            <a:r>
              <a:rPr lang="ja-JP" altLang="en-US" dirty="0"/>
              <a:t>からシステム出力へ</a:t>
            </a:r>
          </a:p>
        </p:txBody>
      </p:sp>
      <p:sp>
        <p:nvSpPr>
          <p:cNvPr id="4" name="テキスト プレースホルダー 3">
            <a:extLst>
              <a:ext uri="{FF2B5EF4-FFF2-40B4-BE49-F238E27FC236}">
                <a16:creationId xmlns:a16="http://schemas.microsoft.com/office/drawing/2014/main" id="{ED7F0581-7239-4B83-8DD5-4D097BF196F9}"/>
              </a:ext>
            </a:extLst>
          </p:cNvPr>
          <p:cNvSpPr>
            <a:spLocks noGrp="1"/>
          </p:cNvSpPr>
          <p:nvPr>
            <p:ph type="body" idx="1"/>
          </p:nvPr>
        </p:nvSpPr>
        <p:spPr>
          <a:xfrm>
            <a:off x="684212" y="685800"/>
            <a:ext cx="4937656" cy="576262"/>
          </a:xfrm>
        </p:spPr>
        <p:txBody>
          <a:bodyPr/>
          <a:lstStyle/>
          <a:p>
            <a:r>
              <a:rPr lang="en-US" altLang="ja-JP" dirty="0"/>
              <a:t>Excel</a:t>
            </a:r>
            <a:r>
              <a:rPr lang="ja-JP" altLang="en-US" dirty="0"/>
              <a:t>作成</a:t>
            </a:r>
          </a:p>
        </p:txBody>
      </p:sp>
      <p:sp>
        <p:nvSpPr>
          <p:cNvPr id="6" name="テキスト プレースホルダー 5">
            <a:extLst>
              <a:ext uri="{FF2B5EF4-FFF2-40B4-BE49-F238E27FC236}">
                <a16:creationId xmlns:a16="http://schemas.microsoft.com/office/drawing/2014/main" id="{0D0206BE-5C93-4D7E-ADA4-3B0D7F2F3200}"/>
              </a:ext>
            </a:extLst>
          </p:cNvPr>
          <p:cNvSpPr>
            <a:spLocks noGrp="1"/>
          </p:cNvSpPr>
          <p:nvPr>
            <p:ph type="body" sz="quarter" idx="3"/>
          </p:nvPr>
        </p:nvSpPr>
        <p:spPr>
          <a:xfrm>
            <a:off x="5815012" y="685800"/>
            <a:ext cx="4929188" cy="576262"/>
          </a:xfrm>
        </p:spPr>
        <p:txBody>
          <a:bodyPr/>
          <a:lstStyle/>
          <a:p>
            <a:r>
              <a:rPr lang="ja-JP" altLang="en-US" dirty="0"/>
              <a:t>システム出力</a:t>
            </a:r>
          </a:p>
        </p:txBody>
      </p:sp>
      <p:pic>
        <p:nvPicPr>
          <p:cNvPr id="9" name="図 8">
            <a:extLst>
              <a:ext uri="{FF2B5EF4-FFF2-40B4-BE49-F238E27FC236}">
                <a16:creationId xmlns:a16="http://schemas.microsoft.com/office/drawing/2014/main" id="{32FE4498-E7D8-4B51-9A02-1AB4FD63D9B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41" t="-86"/>
          <a:stretch/>
        </p:blipFill>
        <p:spPr>
          <a:xfrm>
            <a:off x="1924183" y="1295895"/>
            <a:ext cx="2079837" cy="3477274"/>
          </a:xfrm>
          <a:prstGeom prst="rect">
            <a:avLst/>
          </a:prstGeom>
        </p:spPr>
      </p:pic>
    </p:spTree>
    <p:extLst>
      <p:ext uri="{BB962C8B-B14F-4D97-AF65-F5344CB8AC3E}">
        <p14:creationId xmlns:p14="http://schemas.microsoft.com/office/powerpoint/2010/main" val="767978756"/>
      </p:ext>
    </p:extLst>
  </p:cSld>
  <p:clrMapOvr>
    <a:masterClrMapping/>
  </p:clrMapOvr>
</p:sld>
</file>

<file path=ppt/theme/theme1.xml><?xml version="1.0" encoding="utf-8"?>
<a:theme xmlns:a="http://schemas.openxmlformats.org/drawingml/2006/main" name="スライス">
  <a:themeElements>
    <a:clrScheme name="スライス">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スライス">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スライス">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2264</TotalTime>
  <Words>884</Words>
  <Application>Microsoft Office PowerPoint</Application>
  <PresentationFormat>ワイド画面</PresentationFormat>
  <Paragraphs>135</Paragraphs>
  <Slides>16</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16</vt:i4>
      </vt:variant>
    </vt:vector>
  </HeadingPairs>
  <TitlesOfParts>
    <vt:vector size="20" baseType="lpstr">
      <vt:lpstr>Century Gothic</vt:lpstr>
      <vt:lpstr>Wingdings</vt:lpstr>
      <vt:lpstr>Wingdings 3</vt:lpstr>
      <vt:lpstr>スライス</vt:lpstr>
      <vt:lpstr>令和７年台風２２号・２３号 八丈町での災害対応の実際</vt:lpstr>
      <vt:lpstr>八丈島ってどこ？？</vt:lpstr>
      <vt:lpstr> 台風の爪痕</vt:lpstr>
      <vt:lpstr>八丈町の住家／非住家被害状況（令和８年１月末時点）</vt:lpstr>
      <vt:lpstr>アナログからデジタルへ 罹災証明コーディネーターの活躍</vt:lpstr>
      <vt:lpstr>被害判定の簡素化 調査後の集計作業の負担軽減</vt:lpstr>
      <vt:lpstr>被害判定の簡便化 調査（判定）時間の短縮</vt:lpstr>
      <vt:lpstr>被害（分布）の位置把握と 調査結果の紐づけ</vt:lpstr>
      <vt:lpstr>Excelからシステム出力へ</vt:lpstr>
      <vt:lpstr>罹災証明コーディネーターの活躍</vt:lpstr>
      <vt:lpstr>罹災証明コーディーターとは？</vt:lpstr>
      <vt:lpstr>税務課の人員配置図</vt:lpstr>
      <vt:lpstr>発災からの流れ （発災直後）</vt:lpstr>
      <vt:lpstr>発災からの流れ （調査開始～）</vt:lpstr>
      <vt:lpstr>発災からの流れ （発行開始～）</vt:lpstr>
      <vt:lpstr>税務課として担うことになった業務 （発行後～）</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大宮 晴香</dc:creator>
  <cp:lastModifiedBy>地構研staff</cp:lastModifiedBy>
  <cp:revision>105</cp:revision>
  <cp:lastPrinted>2026-07-03T07:11:22Z</cp:lastPrinted>
  <dcterms:created xsi:type="dcterms:W3CDTF">2026-06-25T11:36:04Z</dcterms:created>
  <dcterms:modified xsi:type="dcterms:W3CDTF">2026-07-06T02:44:42Z</dcterms:modified>
  <cp:contentStatus>最終版</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