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811" r:id="rId1"/>
    <p:sldMasterId id="2147483763" r:id="rId2"/>
    <p:sldMasterId id="2147483821" r:id="rId3"/>
  </p:sldMasterIdLst>
  <p:notesMasterIdLst>
    <p:notesMasterId r:id="rId5"/>
  </p:notesMasterIdLst>
  <p:handoutMasterIdLst>
    <p:handoutMasterId r:id="rId6"/>
  </p:handoutMasterIdLst>
  <p:sldIdLst>
    <p:sldId id="1293" r:id="rId4"/>
  </p:sldIdLst>
  <p:sldSz cx="9906000" cy="6858000" type="A4"/>
  <p:notesSz cx="6807200" cy="9939338"/>
  <p:custDataLst>
    <p:tags r:id="rId7"/>
  </p:custDataLst>
  <p:defaultTextStyle>
    <a:defPPr>
      <a:defRPr lang="en-US"/>
    </a:defPPr>
    <a:lvl1pPr marL="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">
          <p15:clr>
            <a:srgbClr val="A4A3A4"/>
          </p15:clr>
        </p15:guide>
        <p15:guide id="2" orient="horz" pos="4054">
          <p15:clr>
            <a:srgbClr val="A4A3A4"/>
          </p15:clr>
        </p15:guide>
        <p15:guide id="3" orient="horz" pos="778">
          <p15:clr>
            <a:srgbClr val="A4A3A4"/>
          </p15:clr>
        </p15:guide>
        <p15:guide id="4" orient="horz" pos="575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orient="horz" pos="2603">
          <p15:clr>
            <a:srgbClr val="A4A3A4"/>
          </p15:clr>
        </p15:guide>
        <p15:guide id="7" orient="horz" pos="2204">
          <p15:clr>
            <a:srgbClr val="A4A3A4"/>
          </p15:clr>
        </p15:guide>
        <p15:guide id="8" orient="horz" pos="879">
          <p15:clr>
            <a:srgbClr val="A4A3A4"/>
          </p15:clr>
        </p15:guide>
        <p15:guide id="9" orient="horz" pos="2447">
          <p15:clr>
            <a:srgbClr val="A4A3A4"/>
          </p15:clr>
        </p15:guide>
        <p15:guide id="10" orient="horz" pos="1200">
          <p15:clr>
            <a:srgbClr val="A4A3A4"/>
          </p15:clr>
        </p15:guide>
        <p15:guide id="11" orient="horz" pos="1429">
          <p15:clr>
            <a:srgbClr val="A4A3A4"/>
          </p15:clr>
        </p15:guide>
        <p15:guide id="12" orient="horz" pos="2683">
          <p15:clr>
            <a:srgbClr val="A4A3A4"/>
          </p15:clr>
        </p15:guide>
        <p15:guide id="13" orient="horz" pos="3930">
          <p15:clr>
            <a:srgbClr val="A4A3A4"/>
          </p15:clr>
        </p15:guide>
        <p15:guide id="14" orient="horz" pos="204">
          <p15:clr>
            <a:srgbClr val="A4A3A4"/>
          </p15:clr>
        </p15:guide>
        <p15:guide id="15" orient="horz" pos="648">
          <p15:clr>
            <a:srgbClr val="A4A3A4"/>
          </p15:clr>
        </p15:guide>
        <p15:guide id="16" orient="horz" pos="3542">
          <p15:clr>
            <a:srgbClr val="A4A3A4"/>
          </p15:clr>
        </p15:guide>
        <p15:guide id="17" orient="horz" pos="2912">
          <p15:clr>
            <a:srgbClr val="A4A3A4"/>
          </p15:clr>
        </p15:guide>
        <p15:guide id="18" orient="horz" pos="2371">
          <p15:clr>
            <a:srgbClr val="A4A3A4"/>
          </p15:clr>
        </p15:guide>
        <p15:guide id="19" orient="horz" pos="4189">
          <p15:clr>
            <a:srgbClr val="A4A3A4"/>
          </p15:clr>
        </p15:guide>
        <p15:guide id="20" pos="1713">
          <p15:clr>
            <a:srgbClr val="A4A3A4"/>
          </p15:clr>
        </p15:guide>
        <p15:guide id="21" pos="5978">
          <p15:clr>
            <a:srgbClr val="A4A3A4"/>
          </p15:clr>
        </p15:guide>
        <p15:guide id="22" pos="4617">
          <p15:clr>
            <a:srgbClr val="A4A3A4"/>
          </p15:clr>
        </p15:guide>
        <p15:guide id="23" pos="262">
          <p15:clr>
            <a:srgbClr val="A4A3A4"/>
          </p15:clr>
        </p15:guide>
        <p15:guide id="24" pos="3165">
          <p15:clr>
            <a:srgbClr val="A4A3A4"/>
          </p15:clr>
        </p15:guide>
        <p15:guide id="25" pos="1622">
          <p15:clr>
            <a:srgbClr val="A4A3A4"/>
          </p15:clr>
        </p15:guide>
        <p15:guide id="26" pos="3075">
          <p15:clr>
            <a:srgbClr val="A4A3A4"/>
          </p15:clr>
        </p15:guide>
        <p15:guide id="27" pos="4526">
          <p15:clr>
            <a:srgbClr val="A4A3A4"/>
          </p15:clr>
        </p15:guide>
        <p15:guide id="28" pos="2109">
          <p15:clr>
            <a:srgbClr val="A4A3A4"/>
          </p15:clr>
        </p15:guide>
        <p15:guide id="29" pos="2198">
          <p15:clr>
            <a:srgbClr val="A4A3A4"/>
          </p15:clr>
        </p15:guide>
        <p15:guide id="30" pos="4043">
          <p15:clr>
            <a:srgbClr val="A4A3A4"/>
          </p15:clr>
        </p15:guide>
        <p15:guide id="31" pos="4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DAF4E9"/>
    <a:srgbClr val="E60000"/>
    <a:srgbClr val="F2D6C5"/>
    <a:srgbClr val="8DA5BE"/>
    <a:srgbClr val="838383"/>
    <a:srgbClr val="C6D2DE"/>
    <a:srgbClr val="A2A2A2"/>
    <a:srgbClr val="5A5A5A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9794" autoAdjust="0"/>
  </p:normalViewPr>
  <p:slideViewPr>
    <p:cSldViewPr snapToGrid="0" snapToObjects="1">
      <p:cViewPr varScale="1">
        <p:scale>
          <a:sx n="99" d="100"/>
          <a:sy n="99" d="100"/>
        </p:scale>
        <p:origin x="450" y="84"/>
      </p:cViewPr>
      <p:guideLst>
        <p:guide orient="horz" pos="233"/>
        <p:guide orient="horz" pos="4054"/>
        <p:guide orient="horz" pos="778"/>
        <p:guide orient="horz" pos="575"/>
        <p:guide orient="horz" pos="443"/>
        <p:guide orient="horz" pos="2603"/>
        <p:guide orient="horz" pos="2204"/>
        <p:guide orient="horz" pos="879"/>
        <p:guide orient="horz" pos="2447"/>
        <p:guide orient="horz" pos="1200"/>
        <p:guide orient="horz" pos="1429"/>
        <p:guide orient="horz" pos="2683"/>
        <p:guide orient="horz" pos="3930"/>
        <p:guide orient="horz" pos="204"/>
        <p:guide orient="horz" pos="648"/>
        <p:guide orient="horz" pos="3542"/>
        <p:guide orient="horz" pos="2912"/>
        <p:guide orient="horz" pos="2371"/>
        <p:guide orient="horz" pos="4189"/>
        <p:guide pos="1713"/>
        <p:guide pos="5978"/>
        <p:guide pos="4617"/>
        <p:guide pos="262"/>
        <p:guide pos="3165"/>
        <p:guide pos="1622"/>
        <p:guide pos="3075"/>
        <p:guide pos="4526"/>
        <p:guide pos="2109"/>
        <p:guide pos="2198"/>
        <p:guide pos="4043"/>
        <p:guide pos="4134"/>
      </p:guideLst>
    </p:cSldViewPr>
  </p:slideViewPr>
  <p:outlineViewPr>
    <p:cViewPr>
      <p:scale>
        <a:sx n="33" d="100"/>
        <a:sy n="33" d="100"/>
      </p:scale>
      <p:origin x="0" y="19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556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-3054" y="-11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r">
              <a:defRPr sz="1200"/>
            </a:lvl1pPr>
          </a:lstStyle>
          <a:p>
            <a:fld id="{4A2C85E8-413D-2E4E-B060-5D116F398412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r">
              <a:defRPr sz="1200"/>
            </a:lvl1pPr>
          </a:lstStyle>
          <a:p>
            <a:fld id="{A907CB86-E2F0-7349-9F25-9F6D5515C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r">
              <a:defRPr sz="1200"/>
            </a:lvl1pPr>
          </a:lstStyle>
          <a:p>
            <a:fld id="{F6DAFEC6-0468-B84A-B25A-166CF509FB0F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50" rIns="91098" bIns="455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 vert="horz" lIns="91098" tIns="45550" rIns="91098" bIns="4555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r">
              <a:defRPr sz="1200"/>
            </a:lvl1pPr>
          </a:lstStyle>
          <a:p>
            <a:fld id="{57D81762-943F-A74B-AF28-97B52DD82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emf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5.emf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5.emf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5.emf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5.emf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2" name="グループ化 53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19386" y="2741613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38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2727194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0" tIns="35988" rIns="0" bIns="49511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marL="266700" lvl="0" indent="-26670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1" lang="zh-CN" altLang="en-US" dirty="0"/>
              <a:t>○○株式会社 御中</a:t>
            </a:r>
          </a:p>
        </p:txBody>
      </p:sp>
      <p:grpSp>
        <p:nvGrpSpPr>
          <p:cNvPr id="5" name="グループ化 47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16" name="グループ化 43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5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2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817688"/>
            <a:ext cx="4607988" cy="64008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タイトル</a:t>
            </a:r>
            <a:r>
              <a:rPr lang="en-US" altLang="ja-JP" dirty="0"/>
              <a:t>1</a:t>
            </a:r>
            <a:r>
              <a:rPr lang="ja-JP" altLang="en-US" dirty="0"/>
              <a:t>行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3975" tIns="0" rIns="53975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1</a:t>
            </a:r>
            <a:endParaRPr kumimoji="1" lang="ja-JP" altLang="en-US" sz="600" baseline="0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3" y="6217417"/>
            <a:ext cx="3646137" cy="2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グループ化 9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1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>
            <a:off x="-105884" y="350838"/>
            <a:ext cx="80962" cy="3809184"/>
            <a:chOff x="9926638" y="350838"/>
            <a:chExt cx="282575" cy="3809184"/>
          </a:xfrm>
        </p:grpSpPr>
        <p:sp>
          <p:nvSpPr>
            <p:cNvPr id="19" name="Line 247"/>
            <p:cNvSpPr>
              <a:spLocks noChangeShapeType="1"/>
            </p:cNvSpPr>
            <p:nvPr userDrawn="1"/>
          </p:nvSpPr>
          <p:spPr bwMode="auto">
            <a:xfrm>
              <a:off x="9926638" y="41600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Line 110"/>
            <p:cNvSpPr>
              <a:spLocks noChangeShapeType="1"/>
            </p:cNvSpPr>
            <p:nvPr userDrawn="1"/>
          </p:nvSpPr>
          <p:spPr bwMode="auto">
            <a:xfrm>
              <a:off x="9926638" y="1038003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9926638" y="32823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9926638" y="245776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0"/>
            <p:cNvSpPr>
              <a:spLocks noChangeShapeType="1"/>
            </p:cNvSpPr>
            <p:nvPr userDrawn="1"/>
          </p:nvSpPr>
          <p:spPr bwMode="auto">
            <a:xfrm>
              <a:off x="9926638" y="35083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9926638" y="1812301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205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3062"/>
            <a:ext cx="4968688" cy="144991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行まで</a:t>
            </a:r>
            <a:endParaRPr lang="en-US" dirty="0"/>
          </a:p>
        </p:txBody>
      </p:sp>
      <p:sp>
        <p:nvSpPr>
          <p:cNvPr id="13" name="正方形/長方形 7"/>
          <p:cNvSpPr/>
          <p:nvPr userDrawn="1"/>
        </p:nvSpPr>
        <p:spPr>
          <a:xfrm>
            <a:off x="415925" y="1818003"/>
            <a:ext cx="9490076" cy="1213200"/>
          </a:xfrm>
          <a:custGeom>
            <a:avLst/>
            <a:gdLst/>
            <a:ahLst/>
            <a:cxnLst/>
            <a:rect l="l" t="t" r="r" b="b"/>
            <a:pathLst>
              <a:path w="8688360" h="1213200">
                <a:moveTo>
                  <a:pt x="5639998" y="0"/>
                </a:moveTo>
                <a:lnTo>
                  <a:pt x="8688360" y="0"/>
                </a:lnTo>
                <a:lnTo>
                  <a:pt x="8688360" y="1213200"/>
                </a:lnTo>
                <a:lnTo>
                  <a:pt x="5639998" y="1213200"/>
                </a:lnTo>
                <a:cubicBezTo>
                  <a:pt x="5691031" y="1019406"/>
                  <a:pt x="5716561" y="815984"/>
                  <a:pt x="5716561" y="606600"/>
                </a:cubicBezTo>
                <a:cubicBezTo>
                  <a:pt x="5716561" y="397216"/>
                  <a:pt x="5691031" y="193794"/>
                  <a:pt x="5639998" y="0"/>
                </a:cubicBezTo>
                <a:close/>
                <a:moveTo>
                  <a:pt x="0" y="0"/>
                </a:moveTo>
                <a:lnTo>
                  <a:pt x="751780" y="0"/>
                </a:lnTo>
                <a:cubicBezTo>
                  <a:pt x="700747" y="193794"/>
                  <a:pt x="675217" y="397216"/>
                  <a:pt x="675217" y="606600"/>
                </a:cubicBezTo>
                <a:cubicBezTo>
                  <a:pt x="675217" y="815984"/>
                  <a:pt x="700747" y="1019406"/>
                  <a:pt x="751780" y="1213200"/>
                </a:cubicBezTo>
                <a:lnTo>
                  <a:pt x="0" y="1213200"/>
                </a:lnTo>
                <a:close/>
              </a:path>
            </a:pathLst>
          </a:custGeom>
          <a:gradFill flip="none" rotWithShape="1">
            <a:gsLst>
              <a:gs pos="62000">
                <a:schemeClr val="bg2"/>
              </a:gs>
              <a:gs pos="0">
                <a:srgbClr val="820000"/>
              </a:gs>
              <a:gs pos="100000">
                <a:srgbClr val="E60000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265"/>
            <a:endParaRPr kumimoji="1" lang="ja-JP" altLang="en-US" sz="2000">
              <a:solidFill>
                <a:srgbClr val="FFFFFF"/>
              </a:solidFill>
            </a:endParaRP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4000" tIns="0" rIns="54000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2</a:t>
            </a:r>
            <a:endParaRPr kumimoji="1" lang="ja-JP" altLang="en-US" sz="600" baseline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3" y="6217417"/>
            <a:ext cx="3646137" cy="2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グループ化 10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2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4" name="グループ化 3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28235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1297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306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924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ja-JP" altLang="en-US" dirty="0"/>
              <a:t>行以上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3</a:t>
            </a:r>
            <a:endParaRPr kumimoji="1" lang="ja-JP" altLang="en-US" sz="600" baseline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3" y="6217417"/>
            <a:ext cx="3646137" cy="2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305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タイトル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293670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367534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745076"/>
          </a:xfrm>
        </p:spPr>
        <p:txBody>
          <a:bodyPr lIns="53975" tIns="53975" rIns="53975" bIns="53975">
            <a:spAutoFit/>
          </a:bodyPr>
          <a:lstStyle>
            <a:lvl1pPr marL="342900" indent="-3429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2000" b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65750" marR="0" indent="-285750" algn="l" defTabSz="49533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38383"/>
              </a:buClr>
              <a:buSzPct val="70000"/>
              <a:buFont typeface="Wingdings" panose="05000000000000000000" pitchFamily="2" charset="2"/>
              <a:buChar char="l"/>
              <a:tabLst>
                <a:tab pos="9000000" algn="r"/>
              </a:tabLst>
              <a:defRPr sz="1800" b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719138" indent="-719138">
              <a:spcBef>
                <a:spcPts val="400"/>
              </a:spcBef>
              <a:spcAft>
                <a:spcPts val="0"/>
              </a:spcAft>
              <a:tabLst>
                <a:tab pos="8999538" algn="r"/>
              </a:tabLst>
              <a:defRPr kumimoji="1" lang="en-US" altLang="ja-JP" sz="1800" b="0" kern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564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大規模講演用本文ページ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028700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lang="ja-JP" altLang="en-US" sz="20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 dirty="0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8027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章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章区切り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52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章区切り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0167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Appendix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5312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 章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vert="horz" lIns="54000" tIns="0" rIns="5400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400" b="0" dirty="0"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セクションタイトルの書式設定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 lIns="54000" rIns="54000"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117806" y="-133708"/>
            <a:ext cx="788195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 章区切り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20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5308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3562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369266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　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2" name="グループ化 53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2796501"/>
            <a:ext cx="6769100" cy="861774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2</a:t>
            </a:r>
            <a:r>
              <a:rPr kumimoji="1" lang="ja-JP" altLang="en-US" dirty="0"/>
              <a:t>行タイトル</a:t>
            </a:r>
            <a:br>
              <a:rPr kumimoji="1" lang="en-US" altLang="ja-JP" dirty="0"/>
            </a:b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19386" y="2406651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38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29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grpSp>
        <p:nvGrpSpPr>
          <p:cNvPr id="3" name="グループ化 47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5" name="グループ化 43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5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59"/>
          <p:cNvSpPr>
            <a:spLocks noChangeShapeType="1"/>
          </p:cNvSpPr>
          <p:nvPr userDrawn="1"/>
        </p:nvSpPr>
        <p:spPr bwMode="auto">
          <a:xfrm flipV="1">
            <a:off x="2714625" y="275733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1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60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1973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1481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大規模講演用目次ページ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235075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0" dirty="0" smtClean="0"/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/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934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00" y="2846131"/>
            <a:ext cx="4441297" cy="239889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1817687"/>
            <a:ext cx="9498012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1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1</a:t>
            </a:r>
            <a:endParaRPr kumimoji="1" lang="ja-JP" altLang="en-US" sz="600" baseline="0" dirty="0"/>
          </a:p>
        </p:txBody>
      </p:sp>
      <p:sp>
        <p:nvSpPr>
          <p:cNvPr id="3" name="正方形/長方形 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5245022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8461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797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1" y="1817687"/>
            <a:ext cx="9498012" cy="121351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1"/>
            <a:ext cx="6769099" cy="910800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Back Cover 2</a:t>
            </a:r>
            <a:endParaRPr kumimoji="1" lang="ja-JP" altLang="en-US" sz="600" baseline="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5" name="Line 112"/>
          <p:cNvSpPr>
            <a:spLocks noChangeShapeType="1"/>
          </p:cNvSpPr>
          <p:nvPr userDrawn="1"/>
        </p:nvSpPr>
        <p:spPr bwMode="auto">
          <a:xfrm>
            <a:off x="-105884" y="29656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06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1817687"/>
            <a:ext cx="9498012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0"/>
            <a:ext cx="6769099" cy="193102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3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398585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00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英文 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en-US" altLang="ja-JP" dirty="0"/>
              <a:t>Document title</a:t>
            </a:r>
            <a:br>
              <a:rPr lang="en-US" altLang="ja-JP" dirty="0"/>
            </a:br>
            <a:r>
              <a:rPr lang="en-US" altLang="ja-JP" dirty="0"/>
              <a:t>Arial Regular 26 pt.</a:t>
            </a:r>
            <a:br>
              <a:rPr lang="en-US" altLang="ja-JP" dirty="0"/>
            </a:br>
            <a:r>
              <a:rPr lang="en-US" altLang="ja-JP" dirty="0"/>
              <a:t>Third line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ja-JP" dirty="0"/>
              <a:t>Document Subhead Arial Bold 12 pt.</a:t>
            </a:r>
          </a:p>
          <a:p>
            <a:r>
              <a:rPr lang="en-US" altLang="ja-JP" dirty="0"/>
              <a:t>Department</a:t>
            </a:r>
            <a:r>
              <a:rPr lang="ja-JP" altLang="en-US" dirty="0"/>
              <a:t> </a:t>
            </a:r>
            <a:r>
              <a:rPr lang="en-US" altLang="ja-JP" dirty="0"/>
              <a:t>Name</a:t>
            </a:r>
          </a:p>
          <a:p>
            <a:r>
              <a:rPr lang="en-US" altLang="ja-JP" dirty="0"/>
              <a:t>Day month year</a:t>
            </a:r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en-US" altLang="ja-JP" dirty="0"/>
              <a:t>Client name Arial Regular 20pt.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ENG Cover 3</a:t>
            </a:r>
            <a:endParaRPr kumimoji="1" lang="ja-JP" altLang="en-US" sz="600" baseline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7" name="テキスト ボックス 26"/>
          <p:cNvSpPr txBox="1"/>
          <p:nvPr userDrawn="1"/>
        </p:nvSpPr>
        <p:spPr bwMode="auto">
          <a:xfrm>
            <a:off x="414000" y="6202936"/>
            <a:ext cx="2520563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800" b="1" baseline="0" dirty="0">
                <a:solidFill>
                  <a:schemeClr val="tx1"/>
                </a:solidFill>
              </a:rPr>
              <a:t>Mitsubishi UFJ Research and Consulting</a:t>
            </a:r>
          </a:p>
          <a:p>
            <a:r>
              <a:rPr kumimoji="1" lang="en-US" altLang="ja-JP" sz="700" baseline="0" dirty="0">
                <a:solidFill>
                  <a:schemeClr val="tx1"/>
                </a:solidFill>
              </a:rPr>
              <a:t>A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member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of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MUFG,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a global financial group </a:t>
            </a:r>
          </a:p>
        </p:txBody>
      </p:sp>
    </p:spTree>
    <p:extLst>
      <p:ext uri="{BB962C8B-B14F-4D97-AF65-F5344CB8AC3E}">
        <p14:creationId xmlns:p14="http://schemas.microsoft.com/office/powerpoint/2010/main" val="4124589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白紙ページ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1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4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7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6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7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4365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79" y="2760663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38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29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4" name="グループ化 43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kumimoji="1" lang="ja-JP" altLang="en-US" sz="100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kumimoji="1" lang="en-US" altLang="ja-JP" sz="1000" dirty="0">
                <a:solidFill>
                  <a:srgbClr val="FFFFFF"/>
                </a:solidFill>
              </a:rPr>
              <a:t>/</a:t>
            </a:r>
            <a:r>
              <a:rPr kumimoji="1"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020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kumimoji="1" lang="ja-JP" altLang="en-US" sz="100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kumimoji="1" lang="en-US" altLang="ja-JP" sz="1000" dirty="0">
                <a:solidFill>
                  <a:srgbClr val="FFFFFF"/>
                </a:solidFill>
              </a:rPr>
              <a:t>/</a:t>
            </a:r>
            <a:r>
              <a:rPr kumimoji="1"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500" y="275733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dirty="0">
                <a:solidFill>
                  <a:srgbClr val="000000"/>
                </a:solidFill>
              </a:rPr>
              <a:t>Appendix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44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grpSp>
        <p:nvGrpSpPr>
          <p:cNvPr id="16" name="グループ化 48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28" name="グループ化 40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2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0" name="SlideNumberPlaceholder"/>
          <p:cNvSpPr/>
          <p:nvPr userDrawn="1"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910B5424-D5FF-4072-B402-2D32FBCA59D3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6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51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400" y="662087"/>
            <a:ext cx="9061450" cy="3077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906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9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　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44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2792989"/>
            <a:ext cx="6769100" cy="861774"/>
          </a:xfrm>
        </p:spPr>
        <p:txBody>
          <a:bodyPr anchor="ctr"/>
          <a:lstStyle>
            <a:lvl1pPr marL="0" indent="0" hangingPunct="0">
              <a:defRPr sz="2800"/>
            </a:lvl1pPr>
          </a:lstStyle>
          <a:p>
            <a:r>
              <a:rPr kumimoji="1" lang="en-US" altLang="ja-JP" dirty="0"/>
              <a:t>2</a:t>
            </a:r>
            <a:r>
              <a:rPr kumimoji="1" lang="ja-JP" altLang="en-US" dirty="0"/>
              <a:t>行タイトル</a:t>
            </a:r>
            <a:br>
              <a:rPr kumimoji="1" lang="en-US" altLang="ja-JP" dirty="0"/>
            </a:b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grpSp>
        <p:nvGrpSpPr>
          <p:cNvPr id="3" name="グループ化 48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16" name="グループ化 40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2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6" name="Line 59"/>
          <p:cNvSpPr>
            <a:spLocks noChangeShapeType="1"/>
          </p:cNvSpPr>
          <p:nvPr userDrawn="1"/>
        </p:nvSpPr>
        <p:spPr bwMode="auto">
          <a:xfrm flipV="1">
            <a:off x="2714625" y="275733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1" name="SlideNumberPlaceholder"/>
          <p:cNvSpPr/>
          <p:nvPr userDrawn="1"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B4E512CB-4E96-46D0-9CCB-40AD432E1E70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7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50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500" y="275733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dirty="0">
                <a:solidFill>
                  <a:srgbClr val="000000"/>
                </a:solidFill>
              </a:rPr>
              <a:t>Appendix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pSp>
        <p:nvGrpSpPr>
          <p:cNvPr id="16" name="グループ化 46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28" name="グループ化 40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2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1" name="SlideNumberPlaceholder"/>
          <p:cNvSpPr/>
          <p:nvPr userDrawn="1"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BD3B1298-76B0-4D07-9761-BF47B625A901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7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2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　2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275733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50"/>
          <p:cNvGrpSpPr/>
          <p:nvPr userDrawn="1"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1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2791233"/>
            <a:ext cx="6769100" cy="861774"/>
          </a:xfrm>
        </p:spPr>
        <p:txBody>
          <a:bodyPr anchor="ctr"/>
          <a:lstStyle>
            <a:lvl1pPr marL="0" indent="0" hangingPunct="0">
              <a:defRPr sz="2800"/>
            </a:lvl1pPr>
          </a:lstStyle>
          <a:p>
            <a:r>
              <a:rPr kumimoji="1" lang="en-US" altLang="ja-JP" dirty="0"/>
              <a:t>2</a:t>
            </a:r>
            <a:r>
              <a:rPr kumimoji="1" lang="ja-JP" altLang="en-US" dirty="0"/>
              <a:t>行タイトル</a:t>
            </a:r>
            <a:br>
              <a:rPr kumimoji="1" lang="en-US" altLang="ja-JP" dirty="0"/>
            </a:b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500" y="241904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dirty="0">
                <a:solidFill>
                  <a:srgbClr val="000000"/>
                </a:solidFill>
              </a:rPr>
              <a:t>Appendix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pSp>
        <p:nvGrpSpPr>
          <p:cNvPr id="16" name="グループ化 46"/>
          <p:cNvGrpSpPr/>
          <p:nvPr userDrawn="1"/>
        </p:nvGrpSpPr>
        <p:grpSpPr>
          <a:xfrm>
            <a:off x="412750" y="-261938"/>
            <a:ext cx="9072562" cy="247650"/>
            <a:chOff x="412750" y="-261938"/>
            <a:chExt cx="9072562" cy="247650"/>
          </a:xfrm>
        </p:grpSpPr>
        <p:sp>
          <p:nvSpPr>
            <p:cNvPr id="21" name="Line 233"/>
            <p:cNvSpPr>
              <a:spLocks noChangeShapeType="1"/>
            </p:cNvSpPr>
            <p:nvPr userDrawn="1"/>
          </p:nvSpPr>
          <p:spPr bwMode="auto">
            <a:xfrm>
              <a:off x="4127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2" name="Line 234"/>
            <p:cNvSpPr>
              <a:spLocks noChangeShapeType="1"/>
            </p:cNvSpPr>
            <p:nvPr userDrawn="1"/>
          </p:nvSpPr>
          <p:spPr bwMode="auto">
            <a:xfrm>
              <a:off x="257492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3" name="Line 235"/>
            <p:cNvSpPr>
              <a:spLocks noChangeShapeType="1"/>
            </p:cNvSpPr>
            <p:nvPr userDrawn="1"/>
          </p:nvSpPr>
          <p:spPr bwMode="auto">
            <a:xfrm>
              <a:off x="27178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4" name="Line 236"/>
            <p:cNvSpPr>
              <a:spLocks noChangeShapeType="1"/>
            </p:cNvSpPr>
            <p:nvPr userDrawn="1"/>
          </p:nvSpPr>
          <p:spPr bwMode="auto">
            <a:xfrm>
              <a:off x="4879975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2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grpSp>
          <p:nvGrpSpPr>
            <p:cNvPr id="28" name="グループ化 40"/>
            <p:cNvGrpSpPr/>
            <p:nvPr userDrawn="1"/>
          </p:nvGrpSpPr>
          <p:grpSpPr>
            <a:xfrm>
              <a:off x="9483725" y="-261938"/>
              <a:ext cx="1587" cy="247650"/>
              <a:chOff x="9483725" y="-510339"/>
              <a:chExt cx="1587" cy="496050"/>
            </a:xfrm>
          </p:grpSpPr>
          <p:sp>
            <p:nvSpPr>
              <p:cNvPr id="42" name="Line 110"/>
              <p:cNvSpPr>
                <a:spLocks noChangeShapeType="1"/>
              </p:cNvSpPr>
              <p:nvPr userDrawn="1"/>
            </p:nvSpPr>
            <p:spPr bwMode="auto">
              <a:xfrm rot="16200000">
                <a:off x="9361112" y="-138489"/>
                <a:ext cx="248400" cy="0"/>
              </a:xfrm>
              <a:prstGeom prst="line">
                <a:avLst/>
              </a:prstGeom>
              <a:noFill/>
              <a:ln w="12700">
                <a:solidFill>
                  <a:srgbClr val="E60000"/>
                </a:solidFill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Line 110"/>
              <p:cNvSpPr>
                <a:spLocks noChangeShapeType="1"/>
              </p:cNvSpPr>
              <p:nvPr userDrawn="1"/>
            </p:nvSpPr>
            <p:spPr bwMode="auto">
              <a:xfrm flipV="1">
                <a:off x="9483725" y="-510339"/>
                <a:ext cx="0" cy="248401"/>
              </a:xfrm>
              <a:prstGeom prst="line">
                <a:avLst/>
              </a:prstGeom>
              <a:noFill/>
              <a:ln w="12700">
                <a:solidFill>
                  <a:srgbClr val="0F99BC"/>
                </a:solidFill>
                <a:round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 defTabSz="914400" fontAlgn="base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5A5A5A"/>
                  </a:buClr>
                  <a:buFont typeface="Wingdings" pitchFamily="2" charset="2"/>
                  <a:buNone/>
                  <a:defRPr/>
                </a:pPr>
                <a:endParaRPr kumimoji="1" lang="ja-JP" altLang="en-US" sz="1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21" name="SlideNumberPlaceholder"/>
          <p:cNvSpPr/>
          <p:nvPr userDrawn="1"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2FD944BB-C2C2-4AB3-820E-0CABE76107E3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7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400" y="662087"/>
            <a:ext cx="9061450" cy="3077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906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40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ミナー用　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1088" y="3125788"/>
            <a:ext cx="7743825" cy="560387"/>
          </a:xfrm>
        </p:spPr>
        <p:txBody>
          <a:bodyPr bIns="36000" anchor="ctr"/>
          <a:lstStyle>
            <a:lvl1pPr algn="ctr" hangingPunct="0">
              <a:defRPr sz="3200"/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grpSp>
        <p:nvGrpSpPr>
          <p:cNvPr id="2" name="Group 39"/>
          <p:cNvGrpSpPr>
            <a:grpSpLocks/>
          </p:cNvGrpSpPr>
          <p:nvPr userDrawn="1"/>
        </p:nvGrpSpPr>
        <p:grpSpPr bwMode="auto">
          <a:xfrm>
            <a:off x="1081088" y="2997200"/>
            <a:ext cx="7743825" cy="793750"/>
            <a:chOff x="988" y="1950"/>
            <a:chExt cx="4264" cy="377"/>
          </a:xfrm>
        </p:grpSpPr>
        <p:sp>
          <p:nvSpPr>
            <p:cNvPr id="727044" name="Line 4"/>
            <p:cNvSpPr>
              <a:spLocks noChangeShapeType="1"/>
            </p:cNvSpPr>
            <p:nvPr userDrawn="1"/>
          </p:nvSpPr>
          <p:spPr bwMode="auto">
            <a:xfrm flipV="1">
              <a:off x="988" y="1950"/>
              <a:ext cx="4264" cy="0"/>
            </a:xfrm>
            <a:prstGeom prst="line">
              <a:avLst/>
            </a:prstGeom>
            <a:noFill/>
            <a:ln w="254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27045" name="Line 5"/>
            <p:cNvSpPr>
              <a:spLocks noChangeShapeType="1"/>
            </p:cNvSpPr>
            <p:nvPr userDrawn="1"/>
          </p:nvSpPr>
          <p:spPr bwMode="auto">
            <a:xfrm flipV="1">
              <a:off x="989" y="2327"/>
              <a:ext cx="4263" cy="0"/>
            </a:xfrm>
            <a:prstGeom prst="line">
              <a:avLst/>
            </a:prstGeom>
            <a:noFill/>
            <a:ln w="12700">
              <a:solidFill>
                <a:srgbClr val="5A5A5A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727094" name="Line 5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5" name="Line 5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6" name="Line 56"/>
          <p:cNvSpPr>
            <a:spLocks noChangeShapeType="1"/>
          </p:cNvSpPr>
          <p:nvPr userDrawn="1"/>
        </p:nvSpPr>
        <p:spPr bwMode="auto">
          <a:xfrm>
            <a:off x="-298450" y="4572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7" name="Line 57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9" name="Line 59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0" name="Line 60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1" name="Line 61"/>
          <p:cNvSpPr>
            <a:spLocks noChangeShapeType="1"/>
          </p:cNvSpPr>
          <p:nvPr userDrawn="1"/>
        </p:nvSpPr>
        <p:spPr bwMode="auto">
          <a:xfrm>
            <a:off x="323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2" name="Line 62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3" name="Line 63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6" name="Line 66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8" name="Line 6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9" name="Line 6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0" name="Line 70"/>
          <p:cNvSpPr>
            <a:spLocks noChangeShapeType="1"/>
          </p:cNvSpPr>
          <p:nvPr userDrawn="1"/>
        </p:nvSpPr>
        <p:spPr bwMode="auto">
          <a:xfrm>
            <a:off x="323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1" name="Line 71"/>
          <p:cNvSpPr>
            <a:spLocks noChangeShapeType="1"/>
          </p:cNvSpPr>
          <p:nvPr userDrawn="1"/>
        </p:nvSpPr>
        <p:spPr bwMode="auto">
          <a:xfrm>
            <a:off x="958056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2" name="Rectangle 72"/>
          <p:cNvSpPr>
            <a:spLocks noChangeArrowheads="1"/>
          </p:cNvSpPr>
          <p:nvPr userDrawn="1"/>
        </p:nvSpPr>
        <p:spPr bwMode="gray">
          <a:xfrm>
            <a:off x="0" y="0"/>
            <a:ext cx="9906000" cy="550863"/>
          </a:xfrm>
          <a:prstGeom prst="rect">
            <a:avLst/>
          </a:prstGeom>
          <a:solidFill>
            <a:srgbClr val="E6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18000" tIns="18000" rIns="18000" bIns="18000" anchor="ctr"/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27" name="Picture 4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600325" y="6015038"/>
            <a:ext cx="4708525" cy="523875"/>
          </a:xfrm>
          <a:prstGeom prst="rect">
            <a:avLst/>
          </a:prstGeom>
          <a:noFill/>
        </p:spPr>
      </p:pic>
      <p:sp>
        <p:nvSpPr>
          <p:cNvPr id="30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110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3" name="グループ化 42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3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36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64"/>
          <p:cNvSpPr>
            <a:spLocks noChangeShapeType="1"/>
          </p:cNvSpPr>
          <p:nvPr userDrawn="1"/>
        </p:nvSpPr>
        <p:spPr bwMode="auto">
          <a:xfrm>
            <a:off x="9580563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4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ミナー用　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1088" y="3125788"/>
            <a:ext cx="7743825" cy="560387"/>
          </a:xfrm>
        </p:spPr>
        <p:txBody>
          <a:bodyPr bIns="36000" anchor="ctr"/>
          <a:lstStyle>
            <a:lvl1pPr algn="ctr" hangingPunct="0">
              <a:defRPr sz="3200"/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grpSp>
        <p:nvGrpSpPr>
          <p:cNvPr id="2" name="Group 39"/>
          <p:cNvGrpSpPr>
            <a:grpSpLocks/>
          </p:cNvGrpSpPr>
          <p:nvPr userDrawn="1"/>
        </p:nvGrpSpPr>
        <p:grpSpPr bwMode="auto">
          <a:xfrm>
            <a:off x="1081088" y="2997200"/>
            <a:ext cx="7743825" cy="793750"/>
            <a:chOff x="988" y="1950"/>
            <a:chExt cx="4264" cy="377"/>
          </a:xfrm>
        </p:grpSpPr>
        <p:sp>
          <p:nvSpPr>
            <p:cNvPr id="727044" name="Line 4"/>
            <p:cNvSpPr>
              <a:spLocks noChangeShapeType="1"/>
            </p:cNvSpPr>
            <p:nvPr userDrawn="1"/>
          </p:nvSpPr>
          <p:spPr bwMode="auto">
            <a:xfrm flipV="1">
              <a:off x="988" y="1950"/>
              <a:ext cx="4264" cy="0"/>
            </a:xfrm>
            <a:prstGeom prst="line">
              <a:avLst/>
            </a:prstGeom>
            <a:noFill/>
            <a:ln w="254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727045" name="Line 5"/>
            <p:cNvSpPr>
              <a:spLocks noChangeShapeType="1"/>
            </p:cNvSpPr>
            <p:nvPr userDrawn="1"/>
          </p:nvSpPr>
          <p:spPr bwMode="auto">
            <a:xfrm flipV="1">
              <a:off x="989" y="2327"/>
              <a:ext cx="4263" cy="0"/>
            </a:xfrm>
            <a:prstGeom prst="line">
              <a:avLst/>
            </a:prstGeom>
            <a:noFill/>
            <a:ln w="12700">
              <a:solidFill>
                <a:srgbClr val="5A5A5A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pic>
        <p:nvPicPr>
          <p:cNvPr id="727090" name="Picture 50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6450013"/>
            <a:ext cx="3003550" cy="293687"/>
          </a:xfrm>
          <a:prstGeom prst="rect">
            <a:avLst/>
          </a:prstGeom>
          <a:noFill/>
        </p:spPr>
      </p:pic>
      <p:sp>
        <p:nvSpPr>
          <p:cNvPr id="727094" name="Line 5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5" name="Line 5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6" name="Line 56"/>
          <p:cNvSpPr>
            <a:spLocks noChangeShapeType="1"/>
          </p:cNvSpPr>
          <p:nvPr userDrawn="1"/>
        </p:nvSpPr>
        <p:spPr bwMode="auto">
          <a:xfrm>
            <a:off x="-298450" y="4572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7" name="Line 57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099" name="Line 59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0" name="Line 60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1" name="Line 61"/>
          <p:cNvSpPr>
            <a:spLocks noChangeShapeType="1"/>
          </p:cNvSpPr>
          <p:nvPr userDrawn="1"/>
        </p:nvSpPr>
        <p:spPr bwMode="auto">
          <a:xfrm>
            <a:off x="323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2" name="Line 62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3" name="Line 63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4" name="Line 64"/>
          <p:cNvSpPr>
            <a:spLocks noChangeShapeType="1"/>
          </p:cNvSpPr>
          <p:nvPr userDrawn="1"/>
        </p:nvSpPr>
        <p:spPr bwMode="auto">
          <a:xfrm>
            <a:off x="9580563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6" name="Line 66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8" name="Line 6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09" name="Line 6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0" name="Line 70"/>
          <p:cNvSpPr>
            <a:spLocks noChangeShapeType="1"/>
          </p:cNvSpPr>
          <p:nvPr userDrawn="1"/>
        </p:nvSpPr>
        <p:spPr bwMode="auto">
          <a:xfrm>
            <a:off x="323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1" name="Line 71"/>
          <p:cNvSpPr>
            <a:spLocks noChangeShapeType="1"/>
          </p:cNvSpPr>
          <p:nvPr userDrawn="1"/>
        </p:nvSpPr>
        <p:spPr bwMode="auto">
          <a:xfrm>
            <a:off x="958056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727112" name="Rectangle 72"/>
          <p:cNvSpPr>
            <a:spLocks noChangeArrowheads="1"/>
          </p:cNvSpPr>
          <p:nvPr userDrawn="1"/>
        </p:nvSpPr>
        <p:spPr bwMode="gray">
          <a:xfrm>
            <a:off x="0" y="0"/>
            <a:ext cx="9906000" cy="550863"/>
          </a:xfrm>
          <a:prstGeom prst="rect">
            <a:avLst/>
          </a:prstGeom>
          <a:solidFill>
            <a:srgbClr val="E6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18000" tIns="18000" rIns="18000" bIns="18000" anchor="ctr"/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99" name="SlideNumberPlaceholder"/>
          <p:cNvSpPr/>
          <p:nvPr userDrawn="1"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9C9FAD78-9C05-4BD1-A240-9506A87551D1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97"/>
          <p:cNvSpPr>
            <a:spLocks noChangeShapeType="1"/>
          </p:cNvSpPr>
          <p:nvPr userDrawn="1"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8" name="Line 112"/>
          <p:cNvSpPr>
            <a:spLocks noChangeShapeType="1"/>
          </p:cNvSpPr>
          <p:nvPr userDrawn="1"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110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3" name="グループ化 42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3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3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4368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19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662087"/>
            <a:ext cx="9061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285875"/>
            <a:ext cx="90646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/>
        </p:nvSpPr>
        <p:spPr bwMode="auto">
          <a:xfrm flipV="1">
            <a:off x="374650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/>
        </p:nvSpPr>
        <p:spPr bwMode="auto">
          <a:xfrm flipV="1">
            <a:off x="374650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1032" name="Picture 52" descr="ロゴ有 英文 300 symbol_h_a_e_2のコピー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735" name="Line 95"/>
          <p:cNvSpPr>
            <a:spLocks noChangeShapeType="1"/>
          </p:cNvSpPr>
          <p:nvPr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/>
        </p:nvSpPr>
        <p:spPr bwMode="auto">
          <a:xfrm>
            <a:off x="-298450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/>
        </p:nvSpPr>
        <p:spPr bwMode="auto">
          <a:xfrm>
            <a:off x="9926638" y="169624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117" name="SlideNumberPlaceholder"/>
          <p:cNvSpPr/>
          <p:nvPr/>
        </p:nvSpPr>
        <p:spPr bwMode="auto"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0A04E318-8425-4697-80C6-30450F81B980}" type="slidenum">
              <a:rPr kumimoji="1" lang="ja-JP" altLang="en-US" sz="1000" smtClean="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3" name="グループ化 53"/>
          <p:cNvGrpSpPr/>
          <p:nvPr/>
        </p:nvGrpSpPr>
        <p:grpSpPr>
          <a:xfrm>
            <a:off x="412750" y="6877050"/>
            <a:ext cx="9072563" cy="247650"/>
            <a:chOff x="412750" y="6877050"/>
            <a:chExt cx="9072563" cy="247650"/>
          </a:xfrm>
        </p:grpSpPr>
        <p:sp>
          <p:nvSpPr>
            <p:cNvPr id="46" name="Line 211"/>
            <p:cNvSpPr>
              <a:spLocks noChangeShapeType="1"/>
            </p:cNvSpPr>
            <p:nvPr userDrawn="1"/>
          </p:nvSpPr>
          <p:spPr bwMode="auto">
            <a:xfrm>
              <a:off x="4127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7" name="Line 212"/>
            <p:cNvSpPr>
              <a:spLocks noChangeShapeType="1"/>
            </p:cNvSpPr>
            <p:nvPr userDrawn="1"/>
          </p:nvSpPr>
          <p:spPr bwMode="auto">
            <a:xfrm>
              <a:off x="257492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8" name="Line 213"/>
            <p:cNvSpPr>
              <a:spLocks noChangeShapeType="1"/>
            </p:cNvSpPr>
            <p:nvPr userDrawn="1"/>
          </p:nvSpPr>
          <p:spPr bwMode="auto">
            <a:xfrm>
              <a:off x="27178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9" name="Line 214"/>
            <p:cNvSpPr>
              <a:spLocks noChangeShapeType="1"/>
            </p:cNvSpPr>
            <p:nvPr userDrawn="1"/>
          </p:nvSpPr>
          <p:spPr bwMode="auto">
            <a:xfrm>
              <a:off x="4879975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50" name="Line 215"/>
            <p:cNvSpPr>
              <a:spLocks noChangeShapeType="1"/>
            </p:cNvSpPr>
            <p:nvPr userDrawn="1"/>
          </p:nvSpPr>
          <p:spPr bwMode="auto">
            <a:xfrm>
              <a:off x="5022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51" name="Line 216"/>
            <p:cNvSpPr>
              <a:spLocks noChangeShapeType="1"/>
            </p:cNvSpPr>
            <p:nvPr userDrawn="1"/>
          </p:nvSpPr>
          <p:spPr bwMode="auto">
            <a:xfrm>
              <a:off x="718185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52" name="Line 217"/>
            <p:cNvSpPr>
              <a:spLocks noChangeShapeType="1"/>
            </p:cNvSpPr>
            <p:nvPr userDrawn="1"/>
          </p:nvSpPr>
          <p:spPr bwMode="auto">
            <a:xfrm>
              <a:off x="7327900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53" name="Line 218"/>
            <p:cNvSpPr>
              <a:spLocks noChangeShapeType="1"/>
            </p:cNvSpPr>
            <p:nvPr userDrawn="1"/>
          </p:nvSpPr>
          <p:spPr bwMode="auto">
            <a:xfrm>
              <a:off x="9485313" y="6877050"/>
              <a:ext cx="0" cy="24765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97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</p:sldLayoutIdLst>
  <p:hf hdr="0" ftr="0" dt="0"/>
  <p:txStyles>
    <p:titleStyle>
      <a:lvl1pPr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990600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6700" indent="-2667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4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71463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200">
          <a:solidFill>
            <a:srgbClr val="000000"/>
          </a:solidFill>
          <a:latin typeface="+mn-lt"/>
          <a:ea typeface="+mn-ea"/>
        </a:defRPr>
      </a:lvl2pPr>
      <a:lvl3pPr marL="812800" indent="-271463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3pPr>
      <a:lvl4pPr marL="1079500" indent="-265113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4pPr>
      <a:lvl5pPr marL="1968500" indent="-268288" algn="just" defTabSz="990600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425700" indent="-268288" algn="just" defTabSz="990600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882900" indent="-268288" algn="just" defTabSz="990600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340100" indent="-268288" algn="just" defTabSz="990600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797300" indent="-268288" algn="just" defTabSz="990600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200" y="323849"/>
            <a:ext cx="9075600" cy="379414"/>
          </a:xfrm>
          <a:prstGeom prst="rect">
            <a:avLst/>
          </a:prstGeom>
        </p:spPr>
        <p:txBody>
          <a:bodyPr vert="horz" lIns="54000" tIns="0" rIns="54000" bIns="0" rtlCol="0" anchor="b" anchorCtr="0">
            <a:noAutofit/>
          </a:bodyPr>
          <a:lstStyle/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 bwMode="gray">
          <a:xfrm>
            <a:off x="415200" y="1028700"/>
            <a:ext cx="9075600" cy="1154162"/>
          </a:xfrm>
          <a:prstGeom prst="rect">
            <a:avLst/>
          </a:prstGeom>
        </p:spPr>
        <p:txBody>
          <a:bodyPr vert="horz" lIns="54000" tIns="0" rIns="54000" bIns="0" rtlCol="0">
            <a:spAutoFit/>
          </a:bodyPr>
          <a:lstStyle/>
          <a:p>
            <a:pPr lvl="0"/>
            <a:r>
              <a:rPr kumimoji="1" lang="ja-JP" altLang="en-US" dirty="0"/>
              <a:t>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11162" y="6514561"/>
            <a:ext cx="197776" cy="180272"/>
          </a:xfrm>
          <a:prstGeom prst="rect">
            <a:avLst/>
          </a:prstGeom>
          <a:extLst/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415200" y="908558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83"/>
          <p:cNvGrpSpPr/>
          <p:nvPr>
            <p:custDataLst>
              <p:tags r:id="rId19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24" name="Group 83"/>
          <p:cNvGrpSpPr/>
          <p:nvPr>
            <p:custDataLst>
              <p:tags r:id="rId20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1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90" name="Group 136"/>
          <p:cNvGrpSpPr/>
          <p:nvPr>
            <p:custDataLst>
              <p:tags r:id="rId21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91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9" name="Group 136"/>
          <p:cNvGrpSpPr/>
          <p:nvPr>
            <p:custDataLst>
              <p:tags r:id="rId22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110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6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7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8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9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0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1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44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64" r:id="rId4"/>
    <p:sldLayoutId id="2147483801" r:id="rId5"/>
    <p:sldLayoutId id="2147483786" r:id="rId6"/>
    <p:sldLayoutId id="2147483778" r:id="rId7"/>
    <p:sldLayoutId id="2147483805" r:id="rId8"/>
    <p:sldLayoutId id="2147483788" r:id="rId9"/>
    <p:sldLayoutId id="2147483806" r:id="rId10"/>
    <p:sldLayoutId id="2147483807" r:id="rId11"/>
    <p:sldLayoutId id="2147483808" r:id="rId12"/>
    <p:sldLayoutId id="2147483802" r:id="rId13"/>
    <p:sldLayoutId id="2147483785" r:id="rId14"/>
    <p:sldLayoutId id="2147483782" r:id="rId15"/>
    <p:sldLayoutId id="2147483804" r:id="rId16"/>
    <p:sldLayoutId id="2147483803" r:id="rId17"/>
  </p:sldLayoutIdLst>
  <p:hf hdr="0" dt="0"/>
  <p:txStyles>
    <p:titleStyle>
      <a:lvl1pPr algn="l" defTabSz="495330" rtl="0" eaLnBrk="1" latinLnBrk="0" hangingPunct="1">
        <a:lnSpc>
          <a:spcPts val="2817"/>
        </a:lnSpc>
        <a:spcBef>
          <a:spcPct val="0"/>
        </a:spcBef>
        <a:buNone/>
        <a:defRPr kumimoji="1"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</p:titleStyle>
    <p:bodyStyle>
      <a:lvl1pPr marL="0" indent="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5A5A5A"/>
        </a:buClr>
        <a:buFont typeface="Wingdings" panose="05000000000000000000" pitchFamily="2" charset="2"/>
        <a:buNone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  <a:lvl2pPr marL="36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838383"/>
        </a:buClr>
        <a:buSzPct val="70000"/>
        <a:buFont typeface="Wingdings" panose="05000000000000000000" pitchFamily="2" charset="2"/>
        <a:buChar char="l"/>
        <a:tabLst>
          <a:tab pos="9000000" algn="r"/>
        </a:tabLst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marL="54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ＭＳ Ｐゴシック" panose="020B0600070205080204" pitchFamily="50" charset="-128"/>
        <a:buChar char="-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marL="712800" indent="-1764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Wingdings" panose="05000000000000000000" pitchFamily="2" charset="2"/>
        <a:buChar char="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marL="900000" indent="-174625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ＭＳ Ｐゴシック" panose="020B0600070205080204" pitchFamily="50" charset="-128"/>
        <a:buChar char="-"/>
        <a:tabLst/>
        <a:defRPr kumimoji="1" lang="ja-JP" altLang="en-US" sz="1100" b="0" i="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1080000" indent="-176400" algn="l" defTabSz="-429974" rtl="0" eaLnBrk="1" latinLnBrk="0" hangingPunct="1">
        <a:lnSpc>
          <a:spcPts val="1083"/>
        </a:lnSpc>
        <a:spcBef>
          <a:spcPts val="650"/>
        </a:spcBef>
        <a:buClr>
          <a:schemeClr val="tx1"/>
        </a:buClr>
        <a:buFont typeface="Wingdings" panose="05000000000000000000" pitchFamily="2" charset="2"/>
        <a:buChar char="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76400" algn="l" defTabSz="495330" rtl="0" eaLnBrk="1" latinLnBrk="0" hangingPunct="1">
        <a:lnSpc>
          <a:spcPts val="1517"/>
        </a:lnSpc>
        <a:spcBef>
          <a:spcPts val="650"/>
        </a:spcBef>
        <a:buFont typeface="ＭＳ Ｐゴシック" panose="020B0600070205080204" pitchFamily="50" charset="-128"/>
        <a:buChar char="-"/>
        <a:defRPr kumimoji="1" sz="1100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1497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030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533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6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9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32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5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8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731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2644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4FC02CB-9E9B-446E-AF88-F271348760CE}" type="slidenum">
              <a:rPr kumimoji="1" lang="ja-JP" altLang="en-US" sz="1000">
                <a:solidFill>
                  <a:srgbClr val="000000"/>
                </a:solidFill>
              </a:rPr>
              <a:pPr algn="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kumimoji="1"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kumimoji="1" lang="en-US" altLang="ja-JP" sz="1000" dirty="0">
                <a:solidFill>
                  <a:srgbClr val="FFFFFF"/>
                </a:solidFill>
              </a:rPr>
              <a:t>/</a:t>
            </a:r>
            <a:r>
              <a:rPr kumimoji="1"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662087"/>
            <a:ext cx="9061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285875"/>
            <a:ext cx="90646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第 </a:t>
            </a:r>
            <a:r>
              <a:rPr lang="en-US" altLang="ja-JP"/>
              <a:t>1 </a:t>
            </a:r>
            <a:r>
              <a:rPr lang="ja-JP" altLang="en-US"/>
              <a:t>レベル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/>
        </p:nvSpPr>
        <p:spPr bwMode="auto">
          <a:xfrm flipV="1">
            <a:off x="374650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/>
        </p:nvSpPr>
        <p:spPr bwMode="auto">
          <a:xfrm flipV="1">
            <a:off x="374650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1032" name="Picture 52" descr="ロゴ有 英文 300 symbol_h_a_e_2のコピー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729" name="Line 89"/>
          <p:cNvSpPr>
            <a:spLocks noChangeShapeType="1"/>
          </p:cNvSpPr>
          <p:nvPr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kumimoji="1"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4400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</p:sldLayoutIdLst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6700" indent="-2667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4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200">
          <a:solidFill>
            <a:srgbClr val="000000"/>
          </a:solidFill>
          <a:latin typeface="+mn-lt"/>
          <a:ea typeface="+mn-ea"/>
        </a:defRPr>
      </a:lvl2pPr>
      <a:lvl3pPr marL="81280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200">
          <a:solidFill>
            <a:srgbClr val="000000"/>
          </a:solidFill>
          <a:latin typeface="+mn-lt"/>
          <a:ea typeface="+mn-ea"/>
        </a:defRPr>
      </a:lvl3pPr>
      <a:lvl4pPr marL="1079500" indent="-26511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4pPr>
      <a:lvl5pPr marL="1968500" indent="-268288" algn="just" defTabSz="990600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4257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8829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3401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7973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66618"/>
              </p:ext>
            </p:extLst>
          </p:nvPr>
        </p:nvGraphicFramePr>
        <p:xfrm>
          <a:off x="24935" y="995024"/>
          <a:ext cx="9810785" cy="52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9507">
                  <a:extLst>
                    <a:ext uri="{9D8B030D-6E8A-4147-A177-3AD203B41FA5}">
                      <a16:colId xmlns:a16="http://schemas.microsoft.com/office/drawing/2014/main" val="1217977027"/>
                    </a:ext>
                  </a:extLst>
                </a:gridCol>
                <a:gridCol w="2425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665">
                  <a:extLst>
                    <a:ext uri="{9D8B030D-6E8A-4147-A177-3AD203B41FA5}">
                      <a16:colId xmlns:a16="http://schemas.microsoft.com/office/drawing/2014/main" val="3406637221"/>
                    </a:ext>
                  </a:extLst>
                </a:gridCol>
                <a:gridCol w="2510047">
                  <a:extLst>
                    <a:ext uri="{9D8B030D-6E8A-4147-A177-3AD203B41FA5}">
                      <a16:colId xmlns:a16="http://schemas.microsoft.com/office/drawing/2014/main" val="2385470785"/>
                    </a:ext>
                  </a:extLst>
                </a:gridCol>
              </a:tblGrid>
              <a:tr h="6011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誰に対して？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(P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opulation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どんな取り組みを？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(I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ntervention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誰と比較して？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495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(C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omparison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何に対する効果？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495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(O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utcome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21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211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9211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60204"/>
                  </a:ext>
                </a:extLst>
              </a:tr>
            </a:tbl>
          </a:graphicData>
        </a:graphic>
      </p:graphicFrame>
      <p:sp>
        <p:nvSpPr>
          <p:cNvPr id="21" name="Text Box 16">
            <a:extLst>
              <a:ext uri="{FF2B5EF4-FFF2-40B4-BE49-F238E27FC236}">
                <a16:creationId xmlns:a16="http://schemas.microsoft.com/office/drawing/2014/main" id="{DEC2D2D9-3E12-4383-8F55-4B1BE185E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812" y="7637154"/>
            <a:ext cx="2863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個人ワークの前半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8B4347BD-8B9B-42B0-A598-3B5CEBBC0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731" y="7672984"/>
            <a:ext cx="2863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個人ワークの後半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フローチャート: 処理 9"/>
          <p:cNvSpPr/>
          <p:nvPr/>
        </p:nvSpPr>
        <p:spPr>
          <a:xfrm>
            <a:off x="70480" y="1791236"/>
            <a:ext cx="2316951" cy="130744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フローチャート: 処理 23">
            <a:extLst>
              <a:ext uri="{FF2B5EF4-FFF2-40B4-BE49-F238E27FC236}">
                <a16:creationId xmlns:a16="http://schemas.microsoft.com/office/drawing/2014/main" id="{E592CFB3-19BE-4DD1-9A40-A13CD6DD1777}"/>
              </a:ext>
            </a:extLst>
          </p:cNvPr>
          <p:cNvSpPr/>
          <p:nvPr/>
        </p:nvSpPr>
        <p:spPr>
          <a:xfrm>
            <a:off x="2512880" y="1791237"/>
            <a:ext cx="2316951" cy="130744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フローチャート: 処理 24">
            <a:extLst>
              <a:ext uri="{FF2B5EF4-FFF2-40B4-BE49-F238E27FC236}">
                <a16:creationId xmlns:a16="http://schemas.microsoft.com/office/drawing/2014/main" id="{27C531EB-6F29-4909-86C2-3DA2DF59357B}"/>
              </a:ext>
            </a:extLst>
          </p:cNvPr>
          <p:cNvSpPr/>
          <p:nvPr/>
        </p:nvSpPr>
        <p:spPr>
          <a:xfrm>
            <a:off x="4926541" y="1791237"/>
            <a:ext cx="2316951" cy="130744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フローチャート: 処理 25">
            <a:extLst>
              <a:ext uri="{FF2B5EF4-FFF2-40B4-BE49-F238E27FC236}">
                <a16:creationId xmlns:a16="http://schemas.microsoft.com/office/drawing/2014/main" id="{76F7E627-C189-4FBB-8F1A-D5112887AD62}"/>
              </a:ext>
            </a:extLst>
          </p:cNvPr>
          <p:cNvSpPr/>
          <p:nvPr/>
        </p:nvSpPr>
        <p:spPr>
          <a:xfrm>
            <a:off x="7394940" y="1791237"/>
            <a:ext cx="2316951" cy="130744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729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MP_MOD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heme/theme1.xml><?xml version="1.0" encoding="utf-8"?>
<a:theme xmlns:a="http://schemas.openxmlformats.org/drawingml/2006/main" name="MURC">
  <a:themeElements>
    <a:clrScheme name="1_新しいﾌﾟﾚｾﾞﾝﾃｰｼｮﾝ 10">
      <a:dk1>
        <a:srgbClr val="000000"/>
      </a:dk1>
      <a:lt1>
        <a:srgbClr val="FFFFFF"/>
      </a:lt1>
      <a:dk2>
        <a:srgbClr val="000000"/>
      </a:dk2>
      <a:lt2>
        <a:srgbClr val="5A5A5A"/>
      </a:lt2>
      <a:accent1>
        <a:srgbClr val="A2BBDC"/>
      </a:accent1>
      <a:accent2>
        <a:srgbClr val="3D6AA7"/>
      </a:accent2>
      <a:accent3>
        <a:srgbClr val="FFFFFF"/>
      </a:accent3>
      <a:accent4>
        <a:srgbClr val="000000"/>
      </a:accent4>
      <a:accent5>
        <a:srgbClr val="CEDAEB"/>
      </a:accent5>
      <a:accent6>
        <a:srgbClr val="365F97"/>
      </a:accent6>
      <a:hlink>
        <a:srgbClr val="F1DB9D"/>
      </a:hlink>
      <a:folHlink>
        <a:srgbClr val="DADADA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URC2016">
  <a:themeElements>
    <a:clrScheme name="海外テンプレート">
      <a:dk1>
        <a:sysClr val="windowText" lastClr="000000"/>
      </a:dk1>
      <a:lt1>
        <a:sysClr val="window" lastClr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D2DE"/>
        </a:solidFill>
        <a:ln w="12700" cap="flat" cmpd="sng" algn="ctr">
          <a:solidFill>
            <a:srgbClr val="C6D2DE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100" dirty="0" smtClean="0">
            <a:solidFill>
              <a:srgbClr val="000000"/>
            </a:solidFill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54000" tIns="54000" rIns="54000" bIns="54000" rtlCol="0" anchor="t" anchorCtr="0">
        <a:noAutofit/>
      </a:bodyPr>
      <a:lstStyle>
        <a:defPPr defTabSz="495330">
          <a:spcBef>
            <a:spcPts val="528"/>
          </a:spcBef>
          <a:spcAft>
            <a:spcPct val="0"/>
          </a:spcAft>
          <a:defRPr kumimoji="1" sz="1100" dirty="0" smtClean="0">
            <a:solidFill>
              <a:prstClr val="black"/>
            </a:solidFill>
            <a:latin typeface="Arial"/>
            <a:ea typeface="ＭＳ Ｐゴシック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新しいﾌﾟﾚｾﾞﾝﾃｰｼｮﾝ">
  <a:themeElements>
    <a:clrScheme name="1_新しいﾌﾟﾚｾﾞﾝﾃｰｼｮﾝ 10">
      <a:dk1>
        <a:srgbClr val="000000"/>
      </a:dk1>
      <a:lt1>
        <a:srgbClr val="FFFFFF"/>
      </a:lt1>
      <a:dk2>
        <a:srgbClr val="000000"/>
      </a:dk2>
      <a:lt2>
        <a:srgbClr val="5A5A5A"/>
      </a:lt2>
      <a:accent1>
        <a:srgbClr val="A2BBDC"/>
      </a:accent1>
      <a:accent2>
        <a:srgbClr val="3D6AA7"/>
      </a:accent2>
      <a:accent3>
        <a:srgbClr val="FFFFFF"/>
      </a:accent3>
      <a:accent4>
        <a:srgbClr val="000000"/>
      </a:accent4>
      <a:accent5>
        <a:srgbClr val="CEDAEB"/>
      </a:accent5>
      <a:accent6>
        <a:srgbClr val="365F97"/>
      </a:accent6>
      <a:hlink>
        <a:srgbClr val="F1DB9D"/>
      </a:hlink>
      <a:folHlink>
        <a:srgbClr val="DADADA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DAEC"/>
        </a:solidFill>
        <a:ln w="9525" algn="ctr">
          <a:solidFill>
            <a:schemeClr val="bg2"/>
          </a:solidFill>
          <a:miter lim="800000"/>
          <a:headEnd/>
          <a:tailEnd/>
        </a:ln>
      </a:spPr>
      <a:bodyPr lIns="0" tIns="0" rIns="0" bIns="0" anchor="ctr"/>
      <a:lstStyle>
        <a:defPPr fontAlgn="ctr">
          <a:lnSpc>
            <a:spcPct val="100000"/>
          </a:lnSpc>
          <a:spcBef>
            <a:spcPct val="0"/>
          </a:spcBef>
          <a:buClrTx/>
          <a:buFontTx/>
          <a:buNone/>
          <a:defRPr sz="1200"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Ｐ明朝</vt:lpstr>
      <vt:lpstr>メイリオ</vt:lpstr>
      <vt:lpstr>Arial</vt:lpstr>
      <vt:lpstr>Calibri</vt:lpstr>
      <vt:lpstr>Wingdings</vt:lpstr>
      <vt:lpstr>MURC</vt:lpstr>
      <vt:lpstr>MURC2016</vt:lpstr>
      <vt:lpstr>1_新しいﾌﾟﾚｾﾞﾝﾃｰｼｮﾝ</vt:lpstr>
      <vt:lpstr>ワークシート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2016-05-30T21:53:46Z</dcterms:created>
  <dcterms:modified xsi:type="dcterms:W3CDTF">2021-05-18T07:13:10Z</dcterms:modified>
</cp:coreProperties>
</file>